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19"/>
  </p:notesMasterIdLst>
  <p:sldIdLst>
    <p:sldId id="256" r:id="rId2"/>
    <p:sldId id="293" r:id="rId3"/>
    <p:sldId id="404" r:id="rId4"/>
    <p:sldId id="376" r:id="rId5"/>
    <p:sldId id="378" r:id="rId6"/>
    <p:sldId id="381" r:id="rId7"/>
    <p:sldId id="379" r:id="rId8"/>
    <p:sldId id="403" r:id="rId9"/>
    <p:sldId id="301" r:id="rId10"/>
    <p:sldId id="306" r:id="rId11"/>
    <p:sldId id="401" r:id="rId12"/>
    <p:sldId id="309" r:id="rId13"/>
    <p:sldId id="400" r:id="rId14"/>
    <p:sldId id="299" r:id="rId15"/>
    <p:sldId id="387" r:id="rId16"/>
    <p:sldId id="402" r:id="rId17"/>
    <p:sldId id="38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562" autoAdjust="0"/>
  </p:normalViewPr>
  <p:slideViewPr>
    <p:cSldViewPr snapToGrid="0">
      <p:cViewPr varScale="1">
        <p:scale>
          <a:sx n="96" d="100"/>
          <a:sy n="96" d="100"/>
        </p:scale>
        <p:origin x="1092" y="72"/>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E9E757-5166-4669-844D-566716D769A9}" type="doc">
      <dgm:prSet loTypeId="urn:microsoft.com/office/officeart/2005/8/layout/radial6" loCatId="cycle" qsTypeId="urn:microsoft.com/office/officeart/2005/8/quickstyle/simple5" qsCatId="simple" csTypeId="urn:microsoft.com/office/officeart/2005/8/colors/colorful1" csCatId="colorful" phldr="1"/>
      <dgm:spPr/>
      <dgm:t>
        <a:bodyPr/>
        <a:lstStyle/>
        <a:p>
          <a:endParaRPr lang="en-US"/>
        </a:p>
      </dgm:t>
    </dgm:pt>
    <dgm:pt modelId="{FEC887CF-C648-4EF1-A22C-0DEB25F05C52}">
      <dgm:prSet phldrT="[Text]" custT="1"/>
      <dgm:spPr>
        <a:gradFill rotWithShape="0">
          <a:gsLst>
            <a:gs pos="0">
              <a:schemeClr val="accent1">
                <a:lumMod val="75000"/>
              </a:schemeClr>
            </a:gs>
            <a:gs pos="26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dgm:spPr>
      <dgm:t>
        <a:bodyPr/>
        <a:lstStyle/>
        <a:p>
          <a:r>
            <a:rPr lang="en-US" sz="1800" b="1"/>
            <a:t>FS NERV</a:t>
          </a:r>
          <a:r>
            <a:rPr lang="en-US" sz="1800" b="1" dirty="0"/>
            <a:t>/FAM </a:t>
          </a:r>
          <a:r>
            <a:rPr lang="en-US" sz="1400" dirty="0"/>
            <a:t>Monitors BPA </a:t>
          </a:r>
        </a:p>
      </dgm:t>
    </dgm:pt>
    <dgm:pt modelId="{A6A0FB31-A538-4BC0-A9FD-2BE5F69B17DF}" type="parTrans" cxnId="{B7DD3200-E447-45D5-AF5A-339D425EED25}">
      <dgm:prSet/>
      <dgm:spPr/>
      <dgm:t>
        <a:bodyPr/>
        <a:lstStyle/>
        <a:p>
          <a:endParaRPr lang="en-US"/>
        </a:p>
      </dgm:t>
    </dgm:pt>
    <dgm:pt modelId="{EA466B7A-1FB3-4E8A-9C8B-E31601817FDC}" type="sibTrans" cxnId="{B7DD3200-E447-45D5-AF5A-339D425EED25}">
      <dgm:prSet/>
      <dgm:spPr/>
      <dgm:t>
        <a:bodyPr/>
        <a:lstStyle/>
        <a:p>
          <a:endParaRPr lang="en-US"/>
        </a:p>
      </dgm:t>
    </dgm:pt>
    <dgm:pt modelId="{3E3C8DF7-4D97-46C1-87FF-A3C127E0F04A}">
      <dgm:prSet phldrT="[Text]" custT="1"/>
      <dgm:spPr>
        <a:gradFill rotWithShape="0">
          <a:gsLst>
            <a:gs pos="0">
              <a:schemeClr val="accent2">
                <a:lumMod val="60000"/>
                <a:lumOff val="40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gradFill>
      </dgm:spPr>
      <dgm:t>
        <a:bodyPr/>
        <a:lstStyle/>
        <a:p>
          <a:r>
            <a:rPr lang="en-US" sz="1200" dirty="0"/>
            <a:t>1. </a:t>
          </a:r>
        </a:p>
        <a:p>
          <a:r>
            <a:rPr lang="en-US" sz="1200" dirty="0"/>
            <a:t>NERV Eligible Rental Need Identified  </a:t>
          </a:r>
        </a:p>
      </dgm:t>
    </dgm:pt>
    <dgm:pt modelId="{D4BF0D00-540D-4B9F-A966-DBE83AF84CED}" type="parTrans" cxnId="{A7705B07-E9B8-47C9-9806-FFC778205BCE}">
      <dgm:prSet/>
      <dgm:spPr/>
      <dgm:t>
        <a:bodyPr/>
        <a:lstStyle/>
        <a:p>
          <a:endParaRPr lang="en-US"/>
        </a:p>
      </dgm:t>
    </dgm:pt>
    <dgm:pt modelId="{B19B93C0-979C-4853-B0D0-40E07F1B5BBA}" type="sibTrans" cxnId="{A7705B07-E9B8-47C9-9806-FFC778205BCE}">
      <dgm:prSet/>
      <dgm:spPr/>
      <dgm:t>
        <a:bodyPr/>
        <a:lstStyle/>
        <a:p>
          <a:endParaRPr lang="en-US"/>
        </a:p>
      </dgm:t>
    </dgm:pt>
    <dgm:pt modelId="{AB3DEDA5-209D-450D-A9D7-EA4FDFDBE0E5}">
      <dgm:prSet phldrT="[Text]" custT="1"/>
      <dgm:spPr>
        <a:gradFill rotWithShape="0">
          <a:gsLst>
            <a:gs pos="0">
              <a:schemeClr val="bg2">
                <a:lumMod val="50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gradFill>
      </dgm:spPr>
      <dgm:t>
        <a:bodyPr/>
        <a:lstStyle/>
        <a:p>
          <a:pPr algn="ctr"/>
          <a:r>
            <a:rPr lang="en-US" sz="1200" b="1" dirty="0"/>
            <a:t> </a:t>
          </a:r>
        </a:p>
        <a:p>
          <a:pPr algn="ctr"/>
          <a:r>
            <a:rPr lang="en-US" sz="1200" b="1" dirty="0"/>
            <a:t>2. Dispatch </a:t>
          </a:r>
        </a:p>
        <a:p>
          <a:pPr algn="ctr"/>
          <a:r>
            <a:rPr lang="en-US" sz="1200" dirty="0"/>
            <a:t>Makes Reservation via IROC </a:t>
          </a:r>
        </a:p>
        <a:p>
          <a:pPr algn="ctr"/>
          <a:endParaRPr lang="en-US" sz="900" dirty="0"/>
        </a:p>
        <a:p>
          <a:pPr algn="ctr"/>
          <a:endParaRPr lang="en-US" sz="900" dirty="0"/>
        </a:p>
      </dgm:t>
    </dgm:pt>
    <dgm:pt modelId="{C104294D-1AE4-4FEC-BC02-380439AFAC3C}" type="parTrans" cxnId="{BA107E41-34ED-43F0-AD2E-9453437A5BA6}">
      <dgm:prSet/>
      <dgm:spPr/>
      <dgm:t>
        <a:bodyPr/>
        <a:lstStyle/>
        <a:p>
          <a:endParaRPr lang="en-US"/>
        </a:p>
      </dgm:t>
    </dgm:pt>
    <dgm:pt modelId="{5B73B726-DC35-4B83-B204-B57BF18A47E1}" type="sibTrans" cxnId="{BA107E41-34ED-43F0-AD2E-9453437A5BA6}">
      <dgm:prSet/>
      <dgm:spPr>
        <a:gradFill rotWithShape="0">
          <a:gsLst>
            <a:gs pos="0">
              <a:schemeClr val="bg2">
                <a:lumMod val="90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gradFill>
      </dgm:spPr>
      <dgm:t>
        <a:bodyPr/>
        <a:lstStyle/>
        <a:p>
          <a:endParaRPr lang="en-US"/>
        </a:p>
      </dgm:t>
    </dgm:pt>
    <dgm:pt modelId="{F6F49D15-8E31-4251-A7FB-9ECAD6B25E54}">
      <dgm:prSet phldrT="[Text]" custT="1"/>
      <dgm:spPr>
        <a:gradFill rotWithShape="0">
          <a:gsLst>
            <a:gs pos="0">
              <a:schemeClr val="accent4">
                <a:lumMod val="40000"/>
                <a:lumOff val="60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gradFill>
      </dgm:spPr>
      <dgm:t>
        <a:bodyPr/>
        <a:lstStyle/>
        <a:p>
          <a:r>
            <a:rPr lang="en-US" sz="1200" b="1" dirty="0"/>
            <a:t>3. Enterprise </a:t>
          </a:r>
          <a:r>
            <a:rPr lang="en-US" sz="1200" dirty="0"/>
            <a:t>Provides Rental Vehicle</a:t>
          </a:r>
        </a:p>
      </dgm:t>
    </dgm:pt>
    <dgm:pt modelId="{7EB9739C-16AF-46CC-8D49-F93FAA7315A4}" type="parTrans" cxnId="{0BBEB8FA-0F5B-4ED6-ADFF-721E51891A76}">
      <dgm:prSet/>
      <dgm:spPr/>
      <dgm:t>
        <a:bodyPr/>
        <a:lstStyle/>
        <a:p>
          <a:endParaRPr lang="en-US"/>
        </a:p>
      </dgm:t>
    </dgm:pt>
    <dgm:pt modelId="{00D4A82B-D82F-414F-AF20-67500608D2AB}" type="sibTrans" cxnId="{0BBEB8FA-0F5B-4ED6-ADFF-721E51891A76}">
      <dgm:prSet/>
      <dgm:spPr>
        <a:gradFill rotWithShape="0">
          <a:gsLst>
            <a:gs pos="0">
              <a:schemeClr val="accent4">
                <a:lumMod val="20000"/>
                <a:lumOff val="80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gradFill>
      </dgm:spPr>
      <dgm:t>
        <a:bodyPr/>
        <a:lstStyle/>
        <a:p>
          <a:endParaRPr lang="en-US"/>
        </a:p>
      </dgm:t>
    </dgm:pt>
    <dgm:pt modelId="{DD97FCD4-FDDB-4693-8B93-6206BB016475}">
      <dgm:prSet phldrT="[Text]" custT="1"/>
      <dgm:spPr>
        <a:gradFill rotWithShape="0">
          <a:gsLst>
            <a:gs pos="0">
              <a:schemeClr val="accent1">
                <a:lumMod val="40000"/>
                <a:lumOff val="60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gradFill>
      </dgm:spPr>
      <dgm:t>
        <a:bodyPr/>
        <a:lstStyle/>
        <a:p>
          <a:r>
            <a:rPr lang="en-US" sz="1200" b="1" dirty="0"/>
            <a:t>4. Operational Rental Usage</a:t>
          </a:r>
          <a:endParaRPr lang="en-US" sz="1200" dirty="0"/>
        </a:p>
      </dgm:t>
    </dgm:pt>
    <dgm:pt modelId="{803DA514-644B-43C5-9F81-3D7DC463411B}" type="parTrans" cxnId="{C0864ED5-8D1F-473D-AD50-942F8909B6D9}">
      <dgm:prSet/>
      <dgm:spPr/>
      <dgm:t>
        <a:bodyPr/>
        <a:lstStyle/>
        <a:p>
          <a:endParaRPr lang="en-US"/>
        </a:p>
      </dgm:t>
    </dgm:pt>
    <dgm:pt modelId="{817F5F4E-EFA9-4ED2-9C8A-8F0763A444AE}" type="sibTrans" cxnId="{C0864ED5-8D1F-473D-AD50-942F8909B6D9}">
      <dgm:prSet/>
      <dgm:spPr/>
      <dgm:t>
        <a:bodyPr/>
        <a:lstStyle/>
        <a:p>
          <a:endParaRPr lang="en-US"/>
        </a:p>
      </dgm:t>
    </dgm:pt>
    <dgm:pt modelId="{A4B8EFFB-93FA-459A-8E25-F9E6C82D1867}">
      <dgm:prSet/>
      <dgm:spPr/>
      <dgm:t>
        <a:bodyPr/>
        <a:lstStyle/>
        <a:p>
          <a:r>
            <a:rPr lang="en-US" dirty="0"/>
            <a:t>5. Return to </a:t>
          </a:r>
          <a:r>
            <a:rPr lang="en-US" b="1" dirty="0"/>
            <a:t>Enterprise </a:t>
          </a:r>
        </a:p>
        <a:p>
          <a:r>
            <a:rPr lang="en-US" b="1" dirty="0"/>
            <a:t>(POST-USE)</a:t>
          </a:r>
        </a:p>
      </dgm:t>
    </dgm:pt>
    <dgm:pt modelId="{CB2568B0-3BD4-4FEB-9062-5A462AE243EC}" type="parTrans" cxnId="{27311B6E-A005-4543-9479-C4E93F949F8A}">
      <dgm:prSet/>
      <dgm:spPr/>
      <dgm:t>
        <a:bodyPr/>
        <a:lstStyle/>
        <a:p>
          <a:endParaRPr lang="en-US"/>
        </a:p>
      </dgm:t>
    </dgm:pt>
    <dgm:pt modelId="{AC68D11E-3671-40C2-87FF-6F3B8D2ED30C}" type="sibTrans" cxnId="{27311B6E-A005-4543-9479-C4E93F949F8A}">
      <dgm:prSet/>
      <dgm:spPr/>
      <dgm:t>
        <a:bodyPr/>
        <a:lstStyle/>
        <a:p>
          <a:endParaRPr lang="en-US"/>
        </a:p>
      </dgm:t>
    </dgm:pt>
    <dgm:pt modelId="{0F3C1D3A-9ECB-4FE2-BF72-B4EB9B03A798}">
      <dgm:prSet custT="1"/>
      <dgm:spPr>
        <a:gradFill rotWithShape="0">
          <a:gsLst>
            <a:gs pos="0">
              <a:srgbClr val="C00000"/>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gradFill>
      </dgm:spPr>
      <dgm:t>
        <a:bodyPr/>
        <a:lstStyle/>
        <a:p>
          <a:pPr>
            <a:lnSpc>
              <a:spcPct val="100000"/>
            </a:lnSpc>
            <a:spcAft>
              <a:spcPts val="0"/>
            </a:spcAft>
          </a:pPr>
          <a:r>
            <a:rPr lang="en-US" sz="1200" b="1" dirty="0"/>
            <a:t>6. NERV </a:t>
          </a:r>
          <a:r>
            <a:rPr lang="en-US" sz="1200" dirty="0"/>
            <a:t>Invoice/Claim</a:t>
          </a:r>
        </a:p>
        <a:p>
          <a:pPr>
            <a:lnSpc>
              <a:spcPct val="100000"/>
            </a:lnSpc>
            <a:spcAft>
              <a:spcPts val="0"/>
            </a:spcAft>
          </a:pPr>
          <a:r>
            <a:rPr lang="en-US" sz="1200" dirty="0"/>
            <a:t>Payment </a:t>
          </a:r>
        </a:p>
        <a:p>
          <a:pPr>
            <a:lnSpc>
              <a:spcPct val="100000"/>
            </a:lnSpc>
            <a:spcAft>
              <a:spcPts val="0"/>
            </a:spcAft>
          </a:pPr>
          <a:r>
            <a:rPr lang="en-US" sz="1200" dirty="0"/>
            <a:t>(POST-USE)</a:t>
          </a:r>
        </a:p>
      </dgm:t>
    </dgm:pt>
    <dgm:pt modelId="{C1DBAF27-9EC2-408F-88F1-047690BEC270}" type="parTrans" cxnId="{90CE8F57-51FB-4425-8D6D-201652B0BFF8}">
      <dgm:prSet/>
      <dgm:spPr/>
      <dgm:t>
        <a:bodyPr/>
        <a:lstStyle/>
        <a:p>
          <a:endParaRPr lang="en-US"/>
        </a:p>
      </dgm:t>
    </dgm:pt>
    <dgm:pt modelId="{050D0926-730D-44DE-B494-2776326D1B2B}" type="sibTrans" cxnId="{90CE8F57-51FB-4425-8D6D-201652B0BFF8}">
      <dgm:prSet/>
      <dgm:spPr>
        <a:noFill/>
      </dgm:spPr>
      <dgm:t>
        <a:bodyPr/>
        <a:lstStyle/>
        <a:p>
          <a:endParaRPr lang="en-US"/>
        </a:p>
      </dgm:t>
      <dgm:extLst>
        <a:ext uri="{E40237B7-FDA0-4F09-8148-C483321AD2D9}">
          <dgm14:cNvPr xmlns:dgm14="http://schemas.microsoft.com/office/drawing/2010/diagram" id="0" name="">
            <a:hlinkClick xmlns:r="http://schemas.openxmlformats.org/officeDocument/2006/relationships" r:id="" action="ppaction://noaction" highlightClick="1"/>
          </dgm14:cNvPr>
        </a:ext>
      </dgm:extLst>
    </dgm:pt>
    <dgm:pt modelId="{63B1B7FF-7EAC-49C2-B283-3FF77E58B599}" type="pres">
      <dgm:prSet presAssocID="{09E9E757-5166-4669-844D-566716D769A9}" presName="Name0" presStyleCnt="0">
        <dgm:presLayoutVars>
          <dgm:chMax val="1"/>
          <dgm:dir/>
          <dgm:animLvl val="ctr"/>
          <dgm:resizeHandles val="exact"/>
        </dgm:presLayoutVars>
      </dgm:prSet>
      <dgm:spPr/>
    </dgm:pt>
    <dgm:pt modelId="{82BB1604-DA1E-4B3D-AFBA-F6EBE8E33319}" type="pres">
      <dgm:prSet presAssocID="{FEC887CF-C648-4EF1-A22C-0DEB25F05C52}" presName="centerShape" presStyleLbl="node0" presStyleIdx="0" presStyleCnt="1"/>
      <dgm:spPr/>
    </dgm:pt>
    <dgm:pt modelId="{A54449C9-20DB-4450-AAAB-6E6458CE047A}" type="pres">
      <dgm:prSet presAssocID="{3E3C8DF7-4D97-46C1-87FF-A3C127E0F04A}" presName="node" presStyleLbl="node1" presStyleIdx="0" presStyleCnt="6" custScaleX="118919" custRadScaleRad="200799" custRadScaleInc="-326351">
        <dgm:presLayoutVars>
          <dgm:bulletEnabled val="1"/>
        </dgm:presLayoutVars>
      </dgm:prSet>
      <dgm:spPr>
        <a:prstGeom prst="teardrop">
          <a:avLst/>
        </a:prstGeom>
      </dgm:spPr>
    </dgm:pt>
    <dgm:pt modelId="{CBB206AF-30C3-4A69-BEF7-84DFE535FBBB}" type="pres">
      <dgm:prSet presAssocID="{3E3C8DF7-4D97-46C1-87FF-A3C127E0F04A}" presName="dummy" presStyleCnt="0"/>
      <dgm:spPr/>
    </dgm:pt>
    <dgm:pt modelId="{FFCFED8F-57DF-4EE7-A9DD-D766DE4DDDB9}" type="pres">
      <dgm:prSet presAssocID="{B19B93C0-979C-4853-B0D0-40E07F1B5BBA}" presName="sibTrans" presStyleLbl="sibTrans2D1" presStyleIdx="0" presStyleCnt="6" custAng="10800000" custFlipVert="1" custFlipHor="1" custScaleX="43065" custScaleY="5737" custLinFactNeighborX="-111" custLinFactNeighborY="-25586"/>
      <dgm:spPr>
        <a:prstGeom prst="rightArrow">
          <a:avLst/>
        </a:prstGeom>
      </dgm:spPr>
    </dgm:pt>
    <dgm:pt modelId="{6F943ACF-C4DA-49F0-B43A-C2996812B30C}" type="pres">
      <dgm:prSet presAssocID="{AB3DEDA5-209D-450D-A9D7-EA4FDFDBE0E5}" presName="node" presStyleLbl="node1" presStyleIdx="1" presStyleCnt="6" custRadScaleRad="91224" custRadScaleInc="-315380">
        <dgm:presLayoutVars>
          <dgm:bulletEnabled val="1"/>
        </dgm:presLayoutVars>
      </dgm:prSet>
      <dgm:spPr>
        <a:prstGeom prst="flowChartPredefinedProcess">
          <a:avLst/>
        </a:prstGeom>
      </dgm:spPr>
    </dgm:pt>
    <dgm:pt modelId="{56B19F81-BED6-48DA-92A3-219315CBD2C1}" type="pres">
      <dgm:prSet presAssocID="{AB3DEDA5-209D-450D-A9D7-EA4FDFDBE0E5}" presName="dummy" presStyleCnt="0"/>
      <dgm:spPr/>
    </dgm:pt>
    <dgm:pt modelId="{D0502DB2-E5C4-44CC-8309-2C25A463446A}" type="pres">
      <dgm:prSet presAssocID="{5B73B726-DC35-4B83-B204-B57BF18A47E1}" presName="sibTrans" presStyleLbl="sibTrans2D1" presStyleIdx="1" presStyleCnt="6" custFlipVert="1" custScaleX="36385" custScaleY="12840" custLinFactNeighborX="1941" custLinFactNeighborY="-24111"/>
      <dgm:spPr>
        <a:prstGeom prst="rightArrow">
          <a:avLst/>
        </a:prstGeom>
      </dgm:spPr>
    </dgm:pt>
    <dgm:pt modelId="{8D24038C-15B7-40E2-9812-47A54D464036}" type="pres">
      <dgm:prSet presAssocID="{F6F49D15-8E31-4251-A7FB-9ECAD6B25E54}" presName="node" presStyleLbl="node1" presStyleIdx="2" presStyleCnt="6" custScaleX="114797" custRadScaleRad="186846" custRadScaleInc="-273232">
        <dgm:presLayoutVars>
          <dgm:bulletEnabled val="1"/>
        </dgm:presLayoutVars>
      </dgm:prSet>
      <dgm:spPr>
        <a:prstGeom prst="can">
          <a:avLst/>
        </a:prstGeom>
      </dgm:spPr>
    </dgm:pt>
    <dgm:pt modelId="{51739D7D-732C-4000-8671-A4985839493F}" type="pres">
      <dgm:prSet presAssocID="{F6F49D15-8E31-4251-A7FB-9ECAD6B25E54}" presName="dummy" presStyleCnt="0"/>
      <dgm:spPr/>
    </dgm:pt>
    <dgm:pt modelId="{E40B7375-5460-4CFB-AD34-91033EB44494}" type="pres">
      <dgm:prSet presAssocID="{00D4A82B-D82F-414F-AF20-67500608D2AB}" presName="sibTrans" presStyleLbl="sibTrans2D1" presStyleIdx="2" presStyleCnt="6" custAng="16200000" custFlipVert="1" custScaleX="24511" custScaleY="49725" custLinFactNeighborX="31480" custLinFactNeighborY="355"/>
      <dgm:spPr>
        <a:prstGeom prst="rightArrow">
          <a:avLst/>
        </a:prstGeom>
      </dgm:spPr>
    </dgm:pt>
    <dgm:pt modelId="{20E5B474-393B-4901-BB3F-7E788FE1E004}" type="pres">
      <dgm:prSet presAssocID="{DD97FCD4-FDDB-4693-8B93-6206BB016475}" presName="node" presStyleLbl="node1" presStyleIdx="3" presStyleCnt="6" custScaleX="116732" custRadScaleRad="191423" custRadScaleInc="-325265">
        <dgm:presLayoutVars>
          <dgm:bulletEnabled val="1"/>
        </dgm:presLayoutVars>
      </dgm:prSet>
      <dgm:spPr>
        <a:prstGeom prst="plus">
          <a:avLst/>
        </a:prstGeom>
      </dgm:spPr>
    </dgm:pt>
    <dgm:pt modelId="{15AB9A7E-D93B-42EE-BC1D-805141A209E9}" type="pres">
      <dgm:prSet presAssocID="{DD97FCD4-FDDB-4693-8B93-6206BB016475}" presName="dummy" presStyleCnt="0"/>
      <dgm:spPr/>
    </dgm:pt>
    <dgm:pt modelId="{9CD625DE-362C-43EF-A622-9589E9BDCB79}" type="pres">
      <dgm:prSet presAssocID="{817F5F4E-EFA9-4ED2-9C8A-8F0763A444AE}" presName="sibTrans" presStyleLbl="sibTrans2D1" presStyleIdx="3" presStyleCnt="6" custAng="10800000" custFlipVert="1" custScaleX="35398" custScaleY="10583" custLinFactNeighborX="1203" custLinFactNeighborY="32769"/>
      <dgm:spPr>
        <a:prstGeom prst="rightArrow">
          <a:avLst/>
        </a:prstGeom>
      </dgm:spPr>
    </dgm:pt>
    <dgm:pt modelId="{EEE6D6F2-ED74-4CF3-9FD0-1124E09B1914}" type="pres">
      <dgm:prSet presAssocID="{A4B8EFFB-93FA-459A-8E25-F9E6C82D1867}" presName="node" presStyleLbl="node1" presStyleIdx="4" presStyleCnt="6" custScaleX="110169" custRadScaleRad="87583" custRadScaleInc="-306130">
        <dgm:presLayoutVars>
          <dgm:bulletEnabled val="1"/>
        </dgm:presLayoutVars>
      </dgm:prSet>
      <dgm:spPr>
        <a:prstGeom prst="pentagon">
          <a:avLst/>
        </a:prstGeom>
      </dgm:spPr>
    </dgm:pt>
    <dgm:pt modelId="{7217EFAC-68A4-4A49-9CCE-4F9313A69EAD}" type="pres">
      <dgm:prSet presAssocID="{A4B8EFFB-93FA-459A-8E25-F9E6C82D1867}" presName="dummy" presStyleCnt="0"/>
      <dgm:spPr/>
    </dgm:pt>
    <dgm:pt modelId="{587767BD-EA98-48E7-8803-9E8B14E648A9}" type="pres">
      <dgm:prSet presAssocID="{AC68D11E-3671-40C2-87FF-6F3B8D2ED30C}" presName="sibTrans" presStyleLbl="sibTrans2D1" presStyleIdx="4" presStyleCnt="6" custAng="10800000" custFlipVert="1" custScaleX="35819" custScaleY="13219" custLinFactNeighborX="754" custLinFactNeighborY="16748"/>
      <dgm:spPr>
        <a:prstGeom prst="rightArrow">
          <a:avLst/>
        </a:prstGeom>
      </dgm:spPr>
    </dgm:pt>
    <dgm:pt modelId="{C475E499-561B-4176-BA8B-76FCC61BBC5D}" type="pres">
      <dgm:prSet presAssocID="{0F3C1D3A-9ECB-4FE2-BF72-B4EB9B03A798}" presName="node" presStyleLbl="node1" presStyleIdx="5" presStyleCnt="6" custScaleX="122531" custRadScaleRad="199913" custRadScaleInc="-279323">
        <dgm:presLayoutVars>
          <dgm:bulletEnabled val="1"/>
        </dgm:presLayoutVars>
      </dgm:prSet>
      <dgm:spPr>
        <a:prstGeom prst="plaque">
          <a:avLst/>
        </a:prstGeom>
      </dgm:spPr>
    </dgm:pt>
    <dgm:pt modelId="{41FBA313-A161-4C43-A84C-3A64910F025F}" type="pres">
      <dgm:prSet presAssocID="{0F3C1D3A-9ECB-4FE2-BF72-B4EB9B03A798}" presName="dummy" presStyleCnt="0"/>
      <dgm:spPr/>
    </dgm:pt>
    <dgm:pt modelId="{98707BAC-503B-4468-BB7D-FCB777874FD1}" type="pres">
      <dgm:prSet presAssocID="{050D0926-730D-44DE-B494-2776326D1B2B}" presName="sibTrans" presStyleLbl="sibTrans2D1" presStyleIdx="5" presStyleCnt="6" custAng="5400000" custFlipVert="1" custFlipHor="1" custScaleX="4872" custScaleY="1197" custLinFactNeighborX="-30316" custLinFactNeighborY="-2721"/>
      <dgm:spPr>
        <a:prstGeom prst="actionButtonBlank">
          <a:avLst/>
        </a:prstGeom>
      </dgm:spPr>
    </dgm:pt>
  </dgm:ptLst>
  <dgm:cxnLst>
    <dgm:cxn modelId="{B7DD3200-E447-45D5-AF5A-339D425EED25}" srcId="{09E9E757-5166-4669-844D-566716D769A9}" destId="{FEC887CF-C648-4EF1-A22C-0DEB25F05C52}" srcOrd="0" destOrd="0" parTransId="{A6A0FB31-A538-4BC0-A9FD-2BE5F69B17DF}" sibTransId="{EA466B7A-1FB3-4E8A-9C8B-E31601817FDC}"/>
    <dgm:cxn modelId="{5DFE8102-F42D-4CB8-9920-7671DF90AA25}" type="presOf" srcId="{050D0926-730D-44DE-B494-2776326D1B2B}" destId="{98707BAC-503B-4468-BB7D-FCB777874FD1}" srcOrd="0" destOrd="0" presId="urn:microsoft.com/office/officeart/2005/8/layout/radial6"/>
    <dgm:cxn modelId="{A7705B07-E9B8-47C9-9806-FFC778205BCE}" srcId="{FEC887CF-C648-4EF1-A22C-0DEB25F05C52}" destId="{3E3C8DF7-4D97-46C1-87FF-A3C127E0F04A}" srcOrd="0" destOrd="0" parTransId="{D4BF0D00-540D-4B9F-A966-DBE83AF84CED}" sibTransId="{B19B93C0-979C-4853-B0D0-40E07F1B5BBA}"/>
    <dgm:cxn modelId="{3B69911A-64F6-491E-98D7-D740C24F2DED}" type="presOf" srcId="{A4B8EFFB-93FA-459A-8E25-F9E6C82D1867}" destId="{EEE6D6F2-ED74-4CF3-9FD0-1124E09B1914}" srcOrd="0" destOrd="0" presId="urn:microsoft.com/office/officeart/2005/8/layout/radial6"/>
    <dgm:cxn modelId="{14442922-8913-4420-8537-A93D44725412}" type="presOf" srcId="{F6F49D15-8E31-4251-A7FB-9ECAD6B25E54}" destId="{8D24038C-15B7-40E2-9812-47A54D464036}" srcOrd="0" destOrd="0" presId="urn:microsoft.com/office/officeart/2005/8/layout/radial6"/>
    <dgm:cxn modelId="{95024441-454B-4089-8E2B-914AABFE2204}" type="presOf" srcId="{0F3C1D3A-9ECB-4FE2-BF72-B4EB9B03A798}" destId="{C475E499-561B-4176-BA8B-76FCC61BBC5D}" srcOrd="0" destOrd="0" presId="urn:microsoft.com/office/officeart/2005/8/layout/radial6"/>
    <dgm:cxn modelId="{BA107E41-34ED-43F0-AD2E-9453437A5BA6}" srcId="{FEC887CF-C648-4EF1-A22C-0DEB25F05C52}" destId="{AB3DEDA5-209D-450D-A9D7-EA4FDFDBE0E5}" srcOrd="1" destOrd="0" parTransId="{C104294D-1AE4-4FEC-BC02-380439AFAC3C}" sibTransId="{5B73B726-DC35-4B83-B204-B57BF18A47E1}"/>
    <dgm:cxn modelId="{27311B6E-A005-4543-9479-C4E93F949F8A}" srcId="{FEC887CF-C648-4EF1-A22C-0DEB25F05C52}" destId="{A4B8EFFB-93FA-459A-8E25-F9E6C82D1867}" srcOrd="4" destOrd="0" parTransId="{CB2568B0-3BD4-4FEB-9062-5A462AE243EC}" sibTransId="{AC68D11E-3671-40C2-87FF-6F3B8D2ED30C}"/>
    <dgm:cxn modelId="{CECCEC51-97A6-44DF-8C58-EAF392AE3FF8}" type="presOf" srcId="{AB3DEDA5-209D-450D-A9D7-EA4FDFDBE0E5}" destId="{6F943ACF-C4DA-49F0-B43A-C2996812B30C}" srcOrd="0" destOrd="0" presId="urn:microsoft.com/office/officeart/2005/8/layout/radial6"/>
    <dgm:cxn modelId="{90CE8F57-51FB-4425-8D6D-201652B0BFF8}" srcId="{FEC887CF-C648-4EF1-A22C-0DEB25F05C52}" destId="{0F3C1D3A-9ECB-4FE2-BF72-B4EB9B03A798}" srcOrd="5" destOrd="0" parTransId="{C1DBAF27-9EC2-408F-88F1-047690BEC270}" sibTransId="{050D0926-730D-44DE-B494-2776326D1B2B}"/>
    <dgm:cxn modelId="{EE0C0A7F-593C-4A66-81C8-490423A3AD09}" type="presOf" srcId="{DD97FCD4-FDDB-4693-8B93-6206BB016475}" destId="{20E5B474-393B-4901-BB3F-7E788FE1E004}" srcOrd="0" destOrd="0" presId="urn:microsoft.com/office/officeart/2005/8/layout/radial6"/>
    <dgm:cxn modelId="{B35BA182-4D79-47B1-9A66-A5EA8DC0DEF6}" type="presOf" srcId="{AC68D11E-3671-40C2-87FF-6F3B8D2ED30C}" destId="{587767BD-EA98-48E7-8803-9E8B14E648A9}" srcOrd="0" destOrd="0" presId="urn:microsoft.com/office/officeart/2005/8/layout/radial6"/>
    <dgm:cxn modelId="{5FF1C782-EFE1-43D4-B095-E8F99C353074}" type="presOf" srcId="{00D4A82B-D82F-414F-AF20-67500608D2AB}" destId="{E40B7375-5460-4CFB-AD34-91033EB44494}" srcOrd="0" destOrd="0" presId="urn:microsoft.com/office/officeart/2005/8/layout/radial6"/>
    <dgm:cxn modelId="{69226B90-33C4-4333-BC45-6685C297DCDF}" type="presOf" srcId="{817F5F4E-EFA9-4ED2-9C8A-8F0763A444AE}" destId="{9CD625DE-362C-43EF-A622-9589E9BDCB79}" srcOrd="0" destOrd="0" presId="urn:microsoft.com/office/officeart/2005/8/layout/radial6"/>
    <dgm:cxn modelId="{580591AF-1E8F-499B-8289-23702D3FF915}" type="presOf" srcId="{5B73B726-DC35-4B83-B204-B57BF18A47E1}" destId="{D0502DB2-E5C4-44CC-8309-2C25A463446A}" srcOrd="0" destOrd="0" presId="urn:microsoft.com/office/officeart/2005/8/layout/radial6"/>
    <dgm:cxn modelId="{9E0913B3-8D64-420F-939B-D6FC52AE0715}" type="presOf" srcId="{09E9E757-5166-4669-844D-566716D769A9}" destId="{63B1B7FF-7EAC-49C2-B283-3FF77E58B599}" srcOrd="0" destOrd="0" presId="urn:microsoft.com/office/officeart/2005/8/layout/radial6"/>
    <dgm:cxn modelId="{0CD441C5-901B-4084-BD1B-7E7842864FF1}" type="presOf" srcId="{FEC887CF-C648-4EF1-A22C-0DEB25F05C52}" destId="{82BB1604-DA1E-4B3D-AFBA-F6EBE8E33319}" srcOrd="0" destOrd="0" presId="urn:microsoft.com/office/officeart/2005/8/layout/radial6"/>
    <dgm:cxn modelId="{C0864ED5-8D1F-473D-AD50-942F8909B6D9}" srcId="{FEC887CF-C648-4EF1-A22C-0DEB25F05C52}" destId="{DD97FCD4-FDDB-4693-8B93-6206BB016475}" srcOrd="3" destOrd="0" parTransId="{803DA514-644B-43C5-9F81-3D7DC463411B}" sibTransId="{817F5F4E-EFA9-4ED2-9C8A-8F0763A444AE}"/>
    <dgm:cxn modelId="{0335C8EA-63A8-4AD5-BC7D-5DABBE1B5BF0}" type="presOf" srcId="{3E3C8DF7-4D97-46C1-87FF-A3C127E0F04A}" destId="{A54449C9-20DB-4450-AAAB-6E6458CE047A}" srcOrd="0" destOrd="0" presId="urn:microsoft.com/office/officeart/2005/8/layout/radial6"/>
    <dgm:cxn modelId="{0BBEB8FA-0F5B-4ED6-ADFF-721E51891A76}" srcId="{FEC887CF-C648-4EF1-A22C-0DEB25F05C52}" destId="{F6F49D15-8E31-4251-A7FB-9ECAD6B25E54}" srcOrd="2" destOrd="0" parTransId="{7EB9739C-16AF-46CC-8D49-F93FAA7315A4}" sibTransId="{00D4A82B-D82F-414F-AF20-67500608D2AB}"/>
    <dgm:cxn modelId="{8A710CFD-AEB9-4004-9417-5604E059FD3F}" type="presOf" srcId="{B19B93C0-979C-4853-B0D0-40E07F1B5BBA}" destId="{FFCFED8F-57DF-4EE7-A9DD-D766DE4DDDB9}" srcOrd="0" destOrd="0" presId="urn:microsoft.com/office/officeart/2005/8/layout/radial6"/>
    <dgm:cxn modelId="{4E9AF24D-1357-4084-AE39-1CA50B7C175B}" type="presParOf" srcId="{63B1B7FF-7EAC-49C2-B283-3FF77E58B599}" destId="{82BB1604-DA1E-4B3D-AFBA-F6EBE8E33319}" srcOrd="0" destOrd="0" presId="urn:microsoft.com/office/officeart/2005/8/layout/radial6"/>
    <dgm:cxn modelId="{8F3E562A-1613-4745-A367-0D5DD2B4CC56}" type="presParOf" srcId="{63B1B7FF-7EAC-49C2-B283-3FF77E58B599}" destId="{A54449C9-20DB-4450-AAAB-6E6458CE047A}" srcOrd="1" destOrd="0" presId="urn:microsoft.com/office/officeart/2005/8/layout/radial6"/>
    <dgm:cxn modelId="{9D3BD686-920E-4A99-BF55-2F9C0E701569}" type="presParOf" srcId="{63B1B7FF-7EAC-49C2-B283-3FF77E58B599}" destId="{CBB206AF-30C3-4A69-BEF7-84DFE535FBBB}" srcOrd="2" destOrd="0" presId="urn:microsoft.com/office/officeart/2005/8/layout/radial6"/>
    <dgm:cxn modelId="{DA64DBF6-F661-479F-92A1-B4935061CCDE}" type="presParOf" srcId="{63B1B7FF-7EAC-49C2-B283-3FF77E58B599}" destId="{FFCFED8F-57DF-4EE7-A9DD-D766DE4DDDB9}" srcOrd="3" destOrd="0" presId="urn:microsoft.com/office/officeart/2005/8/layout/radial6"/>
    <dgm:cxn modelId="{E21AA33E-B02F-45F8-9D1D-7F746BA9BCB6}" type="presParOf" srcId="{63B1B7FF-7EAC-49C2-B283-3FF77E58B599}" destId="{6F943ACF-C4DA-49F0-B43A-C2996812B30C}" srcOrd="4" destOrd="0" presId="urn:microsoft.com/office/officeart/2005/8/layout/radial6"/>
    <dgm:cxn modelId="{BED034F8-CFEB-457F-8E38-540256B8B84A}" type="presParOf" srcId="{63B1B7FF-7EAC-49C2-B283-3FF77E58B599}" destId="{56B19F81-BED6-48DA-92A3-219315CBD2C1}" srcOrd="5" destOrd="0" presId="urn:microsoft.com/office/officeart/2005/8/layout/radial6"/>
    <dgm:cxn modelId="{F54CC410-F803-4A24-BEA9-64ABB7918A05}" type="presParOf" srcId="{63B1B7FF-7EAC-49C2-B283-3FF77E58B599}" destId="{D0502DB2-E5C4-44CC-8309-2C25A463446A}" srcOrd="6" destOrd="0" presId="urn:microsoft.com/office/officeart/2005/8/layout/radial6"/>
    <dgm:cxn modelId="{68D2188D-37B1-461C-B578-DE2588090016}" type="presParOf" srcId="{63B1B7FF-7EAC-49C2-B283-3FF77E58B599}" destId="{8D24038C-15B7-40E2-9812-47A54D464036}" srcOrd="7" destOrd="0" presId="urn:microsoft.com/office/officeart/2005/8/layout/radial6"/>
    <dgm:cxn modelId="{AD724973-DA3E-4CCF-B328-909D143EC076}" type="presParOf" srcId="{63B1B7FF-7EAC-49C2-B283-3FF77E58B599}" destId="{51739D7D-732C-4000-8671-A4985839493F}" srcOrd="8" destOrd="0" presId="urn:microsoft.com/office/officeart/2005/8/layout/radial6"/>
    <dgm:cxn modelId="{83756C4A-8435-475A-A6EF-ED16DBFEBDAF}" type="presParOf" srcId="{63B1B7FF-7EAC-49C2-B283-3FF77E58B599}" destId="{E40B7375-5460-4CFB-AD34-91033EB44494}" srcOrd="9" destOrd="0" presId="urn:microsoft.com/office/officeart/2005/8/layout/radial6"/>
    <dgm:cxn modelId="{50C89980-9CDA-46B0-85FB-066FA43B3FBD}" type="presParOf" srcId="{63B1B7FF-7EAC-49C2-B283-3FF77E58B599}" destId="{20E5B474-393B-4901-BB3F-7E788FE1E004}" srcOrd="10" destOrd="0" presId="urn:microsoft.com/office/officeart/2005/8/layout/radial6"/>
    <dgm:cxn modelId="{A8628EBB-6AAE-471D-AAD6-C97DCD6F4429}" type="presParOf" srcId="{63B1B7FF-7EAC-49C2-B283-3FF77E58B599}" destId="{15AB9A7E-D93B-42EE-BC1D-805141A209E9}" srcOrd="11" destOrd="0" presId="urn:microsoft.com/office/officeart/2005/8/layout/radial6"/>
    <dgm:cxn modelId="{CEAD9185-FE76-4E47-8FFA-55E4E455E7AD}" type="presParOf" srcId="{63B1B7FF-7EAC-49C2-B283-3FF77E58B599}" destId="{9CD625DE-362C-43EF-A622-9589E9BDCB79}" srcOrd="12" destOrd="0" presId="urn:microsoft.com/office/officeart/2005/8/layout/radial6"/>
    <dgm:cxn modelId="{B9325413-6332-47AB-A4C7-FABF25366A67}" type="presParOf" srcId="{63B1B7FF-7EAC-49C2-B283-3FF77E58B599}" destId="{EEE6D6F2-ED74-4CF3-9FD0-1124E09B1914}" srcOrd="13" destOrd="0" presId="urn:microsoft.com/office/officeart/2005/8/layout/radial6"/>
    <dgm:cxn modelId="{165757CE-41CD-48D8-BCB2-AECAE3CA7970}" type="presParOf" srcId="{63B1B7FF-7EAC-49C2-B283-3FF77E58B599}" destId="{7217EFAC-68A4-4A49-9CCE-4F9313A69EAD}" srcOrd="14" destOrd="0" presId="urn:microsoft.com/office/officeart/2005/8/layout/radial6"/>
    <dgm:cxn modelId="{B080F445-A90A-42BB-B0B0-5A2BDC24CF05}" type="presParOf" srcId="{63B1B7FF-7EAC-49C2-B283-3FF77E58B599}" destId="{587767BD-EA98-48E7-8803-9E8B14E648A9}" srcOrd="15" destOrd="0" presId="urn:microsoft.com/office/officeart/2005/8/layout/radial6"/>
    <dgm:cxn modelId="{EF8B0C4C-C03F-4C6D-9536-2A18BA986464}" type="presParOf" srcId="{63B1B7FF-7EAC-49C2-B283-3FF77E58B599}" destId="{C475E499-561B-4176-BA8B-76FCC61BBC5D}" srcOrd="16" destOrd="0" presId="urn:microsoft.com/office/officeart/2005/8/layout/radial6"/>
    <dgm:cxn modelId="{ACE8A562-B19B-43AD-9096-8C44A2561BF8}" type="presParOf" srcId="{63B1B7FF-7EAC-49C2-B283-3FF77E58B599}" destId="{41FBA313-A161-4C43-A84C-3A64910F025F}" srcOrd="17" destOrd="0" presId="urn:microsoft.com/office/officeart/2005/8/layout/radial6"/>
    <dgm:cxn modelId="{902C7D20-9781-4C5A-8B9C-2543922B3804}" type="presParOf" srcId="{63B1B7FF-7EAC-49C2-B283-3FF77E58B599}" destId="{98707BAC-503B-4468-BB7D-FCB777874FD1}"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07BAC-503B-4468-BB7D-FCB777874FD1}">
      <dsp:nvSpPr>
        <dsp:cNvPr id="0" name=""/>
        <dsp:cNvSpPr/>
      </dsp:nvSpPr>
      <dsp:spPr>
        <a:xfrm rot="5400000" flipH="1" flipV="1">
          <a:off x="1011259" y="2371589"/>
          <a:ext cx="187149" cy="45980"/>
        </a:xfrm>
        <a:prstGeom prst="actionButtonBlank">
          <a:avLst/>
        </a:prstGeom>
        <a:no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87767BD-EA98-48E7-8803-9E8B14E648A9}">
      <dsp:nvSpPr>
        <dsp:cNvPr id="0" name=""/>
        <dsp:cNvSpPr/>
      </dsp:nvSpPr>
      <dsp:spPr>
        <a:xfrm rot="10800000" flipV="1">
          <a:off x="2371442" y="3729795"/>
          <a:ext cx="1375924" cy="507784"/>
        </a:xfrm>
        <a:prstGeom prst="rightArrow">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CD625DE-362C-43EF-A622-9589E9BDCB79}">
      <dsp:nvSpPr>
        <dsp:cNvPr id="0" name=""/>
        <dsp:cNvSpPr/>
      </dsp:nvSpPr>
      <dsp:spPr>
        <a:xfrm rot="10800000" flipV="1">
          <a:off x="5674519" y="4158353"/>
          <a:ext cx="1359752" cy="406527"/>
        </a:xfrm>
        <a:prstGeom prst="rightArrow">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0B7375-5460-4CFB-AD34-91033EB44494}">
      <dsp:nvSpPr>
        <dsp:cNvPr id="0" name=""/>
        <dsp:cNvSpPr/>
      </dsp:nvSpPr>
      <dsp:spPr>
        <a:xfrm rot="5400000" flipV="1">
          <a:off x="7519100" y="1595097"/>
          <a:ext cx="941547" cy="1910099"/>
        </a:xfrm>
        <a:prstGeom prst="rightArrow">
          <a:avLst/>
        </a:prstGeom>
        <a:gradFill rotWithShape="0">
          <a:gsLst>
            <a:gs pos="0">
              <a:schemeClr val="accent4">
                <a:lumMod val="20000"/>
                <a:lumOff val="80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0502DB2-E5C4-44CC-8309-2C25A463446A}">
      <dsp:nvSpPr>
        <dsp:cNvPr id="0" name=""/>
        <dsp:cNvSpPr/>
      </dsp:nvSpPr>
      <dsp:spPr>
        <a:xfrm flipV="1">
          <a:off x="5555386" y="626584"/>
          <a:ext cx="1397666" cy="493226"/>
        </a:xfrm>
        <a:prstGeom prst="rightArrow">
          <a:avLst/>
        </a:prstGeom>
        <a:gradFill rotWithShape="0">
          <a:gsLst>
            <a:gs pos="0">
              <a:schemeClr val="bg2">
                <a:lumMod val="90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FCFED8F-57DF-4EE7-A9DD-D766DE4DDDB9}">
      <dsp:nvSpPr>
        <dsp:cNvPr id="0" name=""/>
        <dsp:cNvSpPr/>
      </dsp:nvSpPr>
      <dsp:spPr>
        <a:xfrm rot="10800000" flipH="1" flipV="1">
          <a:off x="2144996" y="608653"/>
          <a:ext cx="1654266" cy="220376"/>
        </a:xfrm>
        <a:prstGeom prst="rightArrow">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2BB1604-DA1E-4B3D-AFBA-F6EBE8E33319}">
      <dsp:nvSpPr>
        <dsp:cNvPr id="0" name=""/>
        <dsp:cNvSpPr/>
      </dsp:nvSpPr>
      <dsp:spPr>
        <a:xfrm>
          <a:off x="3836606" y="1620008"/>
          <a:ext cx="1726234" cy="1726234"/>
        </a:xfrm>
        <a:prstGeom prst="ellipse">
          <a:avLst/>
        </a:prstGeom>
        <a:gradFill rotWithShape="0">
          <a:gsLst>
            <a:gs pos="0">
              <a:schemeClr val="accent1">
                <a:lumMod val="75000"/>
              </a:schemeClr>
            </a:gs>
            <a:gs pos="26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t>FS NERV</a:t>
          </a:r>
          <a:r>
            <a:rPr lang="en-US" sz="1800" b="1" kern="1200" dirty="0"/>
            <a:t>/FAM </a:t>
          </a:r>
          <a:r>
            <a:rPr lang="en-US" sz="1400" kern="1200" dirty="0"/>
            <a:t>Monitors BPA </a:t>
          </a:r>
        </a:p>
      </dsp:txBody>
      <dsp:txXfrm>
        <a:off x="4089407" y="1872809"/>
        <a:ext cx="1220632" cy="1220632"/>
      </dsp:txXfrm>
    </dsp:sp>
    <dsp:sp modelId="{A54449C9-20DB-4450-AAAB-6E6458CE047A}">
      <dsp:nvSpPr>
        <dsp:cNvPr id="0" name=""/>
        <dsp:cNvSpPr/>
      </dsp:nvSpPr>
      <dsp:spPr>
        <a:xfrm>
          <a:off x="557597" y="302087"/>
          <a:ext cx="1436974" cy="1208364"/>
        </a:xfrm>
        <a:prstGeom prst="teardrop">
          <a:avLst/>
        </a:prstGeom>
        <a:gradFill rotWithShape="0">
          <a:gsLst>
            <a:gs pos="0">
              <a:schemeClr val="accent2">
                <a:lumMod val="60000"/>
                <a:lumOff val="40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1. </a:t>
          </a:r>
        </a:p>
        <a:p>
          <a:pPr marL="0" lvl="0" indent="0" algn="ctr" defTabSz="533400">
            <a:lnSpc>
              <a:spcPct val="90000"/>
            </a:lnSpc>
            <a:spcBef>
              <a:spcPct val="0"/>
            </a:spcBef>
            <a:spcAft>
              <a:spcPct val="35000"/>
            </a:spcAft>
            <a:buNone/>
          </a:pPr>
          <a:r>
            <a:rPr lang="en-US" sz="1200" kern="1200" dirty="0"/>
            <a:t>NERV Eligible Rental Need Identified  </a:t>
          </a:r>
        </a:p>
      </dsp:txBody>
      <dsp:txXfrm>
        <a:off x="768037" y="479048"/>
        <a:ext cx="1016094" cy="854442"/>
      </dsp:txXfrm>
    </dsp:sp>
    <dsp:sp modelId="{6F943ACF-C4DA-49F0-B43A-C2996812B30C}">
      <dsp:nvSpPr>
        <dsp:cNvPr id="0" name=""/>
        <dsp:cNvSpPr/>
      </dsp:nvSpPr>
      <dsp:spPr>
        <a:xfrm>
          <a:off x="4003652" y="168988"/>
          <a:ext cx="1208364" cy="1208364"/>
        </a:xfrm>
        <a:prstGeom prst="flowChartPredefinedProcess">
          <a:avLst/>
        </a:prstGeom>
        <a:gradFill rotWithShape="0">
          <a:gsLst>
            <a:gs pos="0">
              <a:schemeClr val="bg2">
                <a:lumMod val="50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 </a:t>
          </a:r>
        </a:p>
        <a:p>
          <a:pPr marL="0" lvl="0" indent="0" algn="ctr" defTabSz="533400">
            <a:lnSpc>
              <a:spcPct val="90000"/>
            </a:lnSpc>
            <a:spcBef>
              <a:spcPct val="0"/>
            </a:spcBef>
            <a:spcAft>
              <a:spcPct val="35000"/>
            </a:spcAft>
            <a:buNone/>
          </a:pPr>
          <a:r>
            <a:rPr lang="en-US" sz="1200" b="1" kern="1200" dirty="0"/>
            <a:t>2. Dispatch </a:t>
          </a:r>
        </a:p>
        <a:p>
          <a:pPr marL="0" lvl="0" indent="0" algn="ctr" defTabSz="533400">
            <a:lnSpc>
              <a:spcPct val="90000"/>
            </a:lnSpc>
            <a:spcBef>
              <a:spcPct val="0"/>
            </a:spcBef>
            <a:spcAft>
              <a:spcPct val="35000"/>
            </a:spcAft>
            <a:buNone/>
          </a:pPr>
          <a:r>
            <a:rPr lang="en-US" sz="1200" kern="1200" dirty="0"/>
            <a:t>Makes Reservation via IROC </a:t>
          </a:r>
        </a:p>
        <a:p>
          <a:pPr marL="0" lvl="0" indent="0" algn="ctr" defTabSz="533400">
            <a:lnSpc>
              <a:spcPct val="90000"/>
            </a:lnSpc>
            <a:spcBef>
              <a:spcPct val="0"/>
            </a:spcBef>
            <a:spcAft>
              <a:spcPct val="35000"/>
            </a:spcAft>
            <a:buNone/>
          </a:pPr>
          <a:endParaRPr lang="en-US" sz="900" kern="1200" dirty="0"/>
        </a:p>
        <a:p>
          <a:pPr marL="0" lvl="0" indent="0" algn="ctr" defTabSz="533400">
            <a:lnSpc>
              <a:spcPct val="90000"/>
            </a:lnSpc>
            <a:spcBef>
              <a:spcPct val="0"/>
            </a:spcBef>
            <a:spcAft>
              <a:spcPct val="35000"/>
            </a:spcAft>
            <a:buNone/>
          </a:pPr>
          <a:endParaRPr lang="en-US" sz="900" kern="1200" dirty="0"/>
        </a:p>
      </dsp:txBody>
      <dsp:txXfrm>
        <a:off x="4154698" y="168988"/>
        <a:ext cx="906273" cy="1208364"/>
      </dsp:txXfrm>
    </dsp:sp>
    <dsp:sp modelId="{8D24038C-15B7-40E2-9812-47A54D464036}">
      <dsp:nvSpPr>
        <dsp:cNvPr id="0" name=""/>
        <dsp:cNvSpPr/>
      </dsp:nvSpPr>
      <dsp:spPr>
        <a:xfrm>
          <a:off x="7194013" y="416297"/>
          <a:ext cx="1387165" cy="1208364"/>
        </a:xfrm>
        <a:prstGeom prst="can">
          <a:avLst/>
        </a:prstGeom>
        <a:gradFill rotWithShape="0">
          <a:gsLst>
            <a:gs pos="0">
              <a:schemeClr val="accent4">
                <a:lumMod val="40000"/>
                <a:lumOff val="60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3. Enterprise </a:t>
          </a:r>
          <a:r>
            <a:rPr lang="en-US" sz="1200" kern="1200" dirty="0"/>
            <a:t>Provides Rental Vehicle</a:t>
          </a:r>
        </a:p>
      </dsp:txBody>
      <dsp:txXfrm>
        <a:off x="7194013" y="718388"/>
        <a:ext cx="1387165" cy="755228"/>
      </dsp:txXfrm>
    </dsp:sp>
    <dsp:sp modelId="{20E5B474-393B-4901-BB3F-7E788FE1E004}">
      <dsp:nvSpPr>
        <dsp:cNvPr id="0" name=""/>
        <dsp:cNvSpPr/>
      </dsp:nvSpPr>
      <dsp:spPr>
        <a:xfrm>
          <a:off x="7252506" y="3394532"/>
          <a:ext cx="1410547" cy="1208364"/>
        </a:xfrm>
        <a:prstGeom prst="plus">
          <a:avLst/>
        </a:prstGeom>
        <a:gradFill rotWithShape="0">
          <a:gsLst>
            <a:gs pos="0">
              <a:schemeClr val="accent1">
                <a:lumMod val="40000"/>
                <a:lumOff val="60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4. Operational Rental Usage</a:t>
          </a:r>
          <a:endParaRPr lang="en-US" sz="1200" kern="1200" dirty="0"/>
        </a:p>
      </dsp:txBody>
      <dsp:txXfrm>
        <a:off x="7252506" y="3696623"/>
        <a:ext cx="1410547" cy="604182"/>
      </dsp:txXfrm>
    </dsp:sp>
    <dsp:sp modelId="{EEE6D6F2-ED74-4CF3-9FD0-1124E09B1914}">
      <dsp:nvSpPr>
        <dsp:cNvPr id="0" name=""/>
        <dsp:cNvSpPr/>
      </dsp:nvSpPr>
      <dsp:spPr>
        <a:xfrm>
          <a:off x="4069279" y="3522641"/>
          <a:ext cx="1331242" cy="1208364"/>
        </a:xfrm>
        <a:prstGeom prst="pentag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5. Return to </a:t>
          </a:r>
          <a:r>
            <a:rPr lang="en-US" sz="1300" b="1" kern="1200" dirty="0"/>
            <a:t>Enterprise </a:t>
          </a:r>
        </a:p>
        <a:p>
          <a:pPr marL="0" lvl="0" indent="0" algn="ctr" defTabSz="577850">
            <a:lnSpc>
              <a:spcPct val="90000"/>
            </a:lnSpc>
            <a:spcBef>
              <a:spcPct val="0"/>
            </a:spcBef>
            <a:spcAft>
              <a:spcPct val="35000"/>
            </a:spcAft>
            <a:buNone/>
          </a:pPr>
          <a:r>
            <a:rPr lang="en-US" sz="1300" b="1" kern="1200" dirty="0"/>
            <a:t>(POST-USE)</a:t>
          </a:r>
        </a:p>
      </dsp:txBody>
      <dsp:txXfrm>
        <a:off x="4323524" y="3807896"/>
        <a:ext cx="822752" cy="923106"/>
      </dsp:txXfrm>
    </dsp:sp>
    <dsp:sp modelId="{C475E499-561B-4176-BA8B-76FCC61BBC5D}">
      <dsp:nvSpPr>
        <dsp:cNvPr id="0" name=""/>
        <dsp:cNvSpPr/>
      </dsp:nvSpPr>
      <dsp:spPr>
        <a:xfrm>
          <a:off x="582640" y="3516039"/>
          <a:ext cx="1480620" cy="1208364"/>
        </a:xfrm>
        <a:prstGeom prst="plaque">
          <a:avLst/>
        </a:prstGeom>
        <a:gradFill rotWithShape="0">
          <a:gsLst>
            <a:gs pos="0">
              <a:srgbClr val="C00000"/>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100000"/>
            </a:lnSpc>
            <a:spcBef>
              <a:spcPct val="0"/>
            </a:spcBef>
            <a:spcAft>
              <a:spcPts val="0"/>
            </a:spcAft>
            <a:buNone/>
          </a:pPr>
          <a:r>
            <a:rPr lang="en-US" sz="1200" b="1" kern="1200" dirty="0"/>
            <a:t>6. NERV </a:t>
          </a:r>
          <a:r>
            <a:rPr lang="en-US" sz="1200" kern="1200" dirty="0"/>
            <a:t>Invoice/Claim</a:t>
          </a:r>
        </a:p>
        <a:p>
          <a:pPr marL="0" lvl="0" indent="0" algn="ctr" defTabSz="533400">
            <a:lnSpc>
              <a:spcPct val="100000"/>
            </a:lnSpc>
            <a:spcBef>
              <a:spcPct val="0"/>
            </a:spcBef>
            <a:spcAft>
              <a:spcPts val="0"/>
            </a:spcAft>
            <a:buNone/>
          </a:pPr>
          <a:r>
            <a:rPr lang="en-US" sz="1200" kern="1200" dirty="0"/>
            <a:t>Payment </a:t>
          </a:r>
        </a:p>
        <a:p>
          <a:pPr marL="0" lvl="0" indent="0" algn="ctr" defTabSz="533400">
            <a:lnSpc>
              <a:spcPct val="100000"/>
            </a:lnSpc>
            <a:spcBef>
              <a:spcPct val="0"/>
            </a:spcBef>
            <a:spcAft>
              <a:spcPts val="0"/>
            </a:spcAft>
            <a:buNone/>
          </a:pPr>
          <a:r>
            <a:rPr lang="en-US" sz="1200" kern="1200" dirty="0"/>
            <a:t>(POST-USE)</a:t>
          </a:r>
        </a:p>
      </dsp:txBody>
      <dsp:txXfrm>
        <a:off x="725051" y="3658450"/>
        <a:ext cx="1195798" cy="92354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A094DF-F49F-4FAD-81B7-2FE617BCCCC8}" type="datetimeFigureOut">
              <a:rPr lang="en-US" smtClean="0"/>
              <a:t>1/30/2026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8C76B-9418-4D5B-AEB2-9BBABA250896}" type="slidenum">
              <a:rPr lang="en-US" smtClean="0"/>
              <a:t>‹#›</a:t>
            </a:fld>
            <a:endParaRPr lang="en-US"/>
          </a:p>
        </p:txBody>
      </p:sp>
    </p:spTree>
    <p:extLst>
      <p:ext uri="{BB962C8B-B14F-4D97-AF65-F5344CB8AC3E}">
        <p14:creationId xmlns:p14="http://schemas.microsoft.com/office/powerpoint/2010/main" val="389133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sm.fs.nerv@usda.gov"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FFB0464-F52C-4F62-B2A8-C42021021BFD}" type="slidenum">
              <a:rPr lang="en-US" smtClean="0"/>
              <a:t>2</a:t>
            </a:fld>
            <a:endParaRPr lang="en-US" dirty="0"/>
          </a:p>
        </p:txBody>
      </p:sp>
    </p:spTree>
    <p:extLst>
      <p:ext uri="{BB962C8B-B14F-4D97-AF65-F5344CB8AC3E}">
        <p14:creationId xmlns:p14="http://schemas.microsoft.com/office/powerpoint/2010/main" val="683615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When the 3</a:t>
            </a:r>
            <a:r>
              <a:rPr lang="en-US" sz="1200" baseline="30000" dirty="0">
                <a:latin typeface="+mn-lt"/>
              </a:rPr>
              <a:t>rd</a:t>
            </a:r>
            <a:r>
              <a:rPr lang="en-US" sz="1200" dirty="0">
                <a:latin typeface="+mn-lt"/>
              </a:rPr>
              <a:t> Party is deemed at fault. NERV will work with Enterprise to have the 3</a:t>
            </a:r>
            <a:r>
              <a:rPr lang="en-US" sz="1200" baseline="30000" dirty="0">
                <a:latin typeface="+mn-lt"/>
              </a:rPr>
              <a:t>rd</a:t>
            </a:r>
            <a:r>
              <a:rPr lang="en-US" sz="1200" dirty="0">
                <a:latin typeface="+mn-lt"/>
              </a:rPr>
              <a:t> party pay damage for the Enterprise Vehicle rented under the NERV BPA. </a:t>
            </a:r>
            <a:endParaRPr lang="en-US" sz="1200" dirty="0">
              <a:solidFill>
                <a:srgbClr val="00B0F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However, they must have information on the 3</a:t>
            </a:r>
            <a:r>
              <a:rPr lang="en-US" sz="1200" baseline="30000" dirty="0">
                <a:latin typeface="+mn-lt"/>
              </a:rPr>
              <a:t>rd</a:t>
            </a:r>
            <a:r>
              <a:rPr lang="en-US" sz="1200" dirty="0">
                <a:latin typeface="+mn-lt"/>
              </a:rPr>
              <a:t> Party (i.e. Name, address, Phone number, Vehicle/Insurance). Also, need a police report whenever possible. </a:t>
            </a:r>
            <a:r>
              <a:rPr lang="en-US" sz="1200" u="sng" dirty="0">
                <a:latin typeface="+mn-lt"/>
              </a:rPr>
              <a:t>Never admit fault or promise anything.</a:t>
            </a:r>
            <a:r>
              <a:rPr lang="en-US" sz="1200" dirty="0">
                <a:latin typeface="+mn-lt"/>
              </a:rPr>
              <a:t>  Govt. (Federal/State) Solicitor will make determination. </a:t>
            </a:r>
            <a:r>
              <a:rPr lang="en-US" sz="1200" u="sng" dirty="0">
                <a:latin typeface="+mn-lt"/>
              </a:rPr>
              <a:t>We do pay for brush scratches and hail damage!</a:t>
            </a:r>
            <a:r>
              <a:rPr lang="en-US" sz="1200" dirty="0">
                <a:latin typeface="+mn-lt"/>
              </a:rPr>
              <a:t>  Please submit statements and photos like you would for other damage! In addition, if you hear/feel anything odd with the vehicle, please stop and inspect to make sure you didn’t hit anything. We get claims frequently where the operator was unaware of any damage. </a:t>
            </a:r>
            <a:r>
              <a:rPr lang="en-US" sz="1200" dirty="0">
                <a:solidFill>
                  <a:schemeClr val="tx1"/>
                </a:solidFill>
                <a:latin typeface="+mn-lt"/>
              </a:rPr>
              <a:t>If an Operator, Dispatch or Ground Support receives an Enterprise Damage Claim from Enterprise please forward to </a:t>
            </a:r>
            <a:r>
              <a:rPr lang="en-US" sz="1200" dirty="0">
                <a:solidFill>
                  <a:schemeClr val="tx1"/>
                </a:solidFill>
                <a:latin typeface="+mn-lt"/>
                <a:hlinkClick r:id="rId3"/>
              </a:rPr>
              <a:t>sm.fs.nerv@usda.gov</a:t>
            </a:r>
            <a:r>
              <a:rPr lang="en-US" sz="1200" dirty="0">
                <a:solidFill>
                  <a:schemeClr val="tx1"/>
                </a:solidFill>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R="0">
              <a:spcBef>
                <a:spcPts val="0"/>
              </a:spcBef>
            </a:pPr>
            <a:endParaRPr lang="en-US" sz="1200" dirty="0">
              <a:latin typeface="+mn-lt"/>
            </a:endParaRPr>
          </a:p>
          <a:p>
            <a:pPr marR="0">
              <a:spcBef>
                <a:spcPts val="0"/>
              </a:spcBef>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fld id="{7FF8C76B-9418-4D5B-AEB2-9BBABA250896}" type="slidenum">
              <a:rPr lang="en-US" smtClean="0"/>
              <a:t>12</a:t>
            </a:fld>
            <a:endParaRPr lang="en-US"/>
          </a:p>
        </p:txBody>
      </p:sp>
    </p:spTree>
    <p:extLst>
      <p:ext uri="{BB962C8B-B14F-4D97-AF65-F5344CB8AC3E}">
        <p14:creationId xmlns:p14="http://schemas.microsoft.com/office/powerpoint/2010/main" val="260314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auto/tire retail establishment affiliated with Enterprise will replace the tire and bill NERV for the tire. See NERV SOP for more Guidance.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rPr>
              <a:t>Do</a:t>
            </a:r>
            <a:r>
              <a:rPr lang="en-US" sz="1200" i="1" spc="-25" dirty="0">
                <a:effectLst/>
              </a:rPr>
              <a:t> </a:t>
            </a:r>
            <a:r>
              <a:rPr lang="en-US" sz="1200" i="1" dirty="0">
                <a:effectLst/>
              </a:rPr>
              <a:t>not</a:t>
            </a:r>
            <a:r>
              <a:rPr lang="en-US" sz="1200" i="1" spc="-25" dirty="0">
                <a:effectLst/>
              </a:rPr>
              <a:t> </a:t>
            </a:r>
            <a:r>
              <a:rPr lang="en-US" sz="1200" i="1" dirty="0">
                <a:effectLst/>
              </a:rPr>
              <a:t>take</a:t>
            </a:r>
            <a:r>
              <a:rPr lang="en-US" sz="1200" i="1" spc="-30" dirty="0">
                <a:effectLst/>
              </a:rPr>
              <a:t> </a:t>
            </a:r>
            <a:r>
              <a:rPr lang="en-US" sz="1200" i="1" dirty="0">
                <a:effectLst/>
              </a:rPr>
              <a:t>the</a:t>
            </a:r>
            <a:r>
              <a:rPr lang="en-US" sz="1200" i="1" spc="-25" dirty="0">
                <a:effectLst/>
              </a:rPr>
              <a:t> </a:t>
            </a:r>
            <a:r>
              <a:rPr lang="en-US" sz="1200" i="1" dirty="0">
                <a:effectLst/>
              </a:rPr>
              <a:t>vehicle</a:t>
            </a:r>
            <a:r>
              <a:rPr lang="en-US" sz="1200" i="1" spc="-20" dirty="0">
                <a:effectLst/>
              </a:rPr>
              <a:t> </a:t>
            </a:r>
            <a:r>
              <a:rPr lang="en-US" sz="1200" i="1" dirty="0">
                <a:effectLst/>
              </a:rPr>
              <a:t>to</a:t>
            </a:r>
            <a:r>
              <a:rPr lang="en-US" sz="1200" i="1" spc="-20" dirty="0">
                <a:effectLst/>
              </a:rPr>
              <a:t> </a:t>
            </a:r>
            <a:r>
              <a:rPr lang="en-US" sz="1200" i="1" dirty="0">
                <a:effectLst/>
              </a:rPr>
              <a:t>a</a:t>
            </a:r>
            <a:r>
              <a:rPr lang="en-US" sz="1200" i="1" spc="-25" dirty="0">
                <a:effectLst/>
              </a:rPr>
              <a:t> </a:t>
            </a:r>
            <a:r>
              <a:rPr lang="en-US" sz="1200" i="1" dirty="0">
                <a:effectLst/>
              </a:rPr>
              <a:t>mechanic</a:t>
            </a:r>
            <a:r>
              <a:rPr lang="en-US" sz="1200" i="1" spc="-30" dirty="0">
                <a:effectLst/>
              </a:rPr>
              <a:t> </a:t>
            </a:r>
            <a:r>
              <a:rPr lang="en-US" sz="1200" i="1" dirty="0">
                <a:effectLst/>
              </a:rPr>
              <a:t>or</a:t>
            </a:r>
            <a:r>
              <a:rPr lang="en-US" sz="1200" i="1" spc="-25" dirty="0">
                <a:effectLst/>
              </a:rPr>
              <a:t> </a:t>
            </a:r>
            <a:r>
              <a:rPr lang="en-US" sz="1200" i="1" dirty="0">
                <a:effectLst/>
              </a:rPr>
              <a:t>repair</a:t>
            </a:r>
            <a:r>
              <a:rPr lang="en-US" sz="1200" i="1" spc="-25" dirty="0">
                <a:effectLst/>
              </a:rPr>
              <a:t> </a:t>
            </a:r>
            <a:r>
              <a:rPr lang="en-US" sz="1200" i="1" dirty="0">
                <a:effectLst/>
              </a:rPr>
              <a:t>facility unless authorized by Enterprise. If</a:t>
            </a:r>
            <a:r>
              <a:rPr lang="en-US" sz="1200" i="1" spc="-15" dirty="0">
                <a:effectLst/>
              </a:rPr>
              <a:t> </a:t>
            </a:r>
            <a:r>
              <a:rPr lang="en-US" sz="1200" i="1" dirty="0">
                <a:effectLst/>
              </a:rPr>
              <a:t>it</a:t>
            </a:r>
            <a:r>
              <a:rPr lang="en-US" sz="1200" i="1" spc="-10" dirty="0">
                <a:effectLst/>
              </a:rPr>
              <a:t> </a:t>
            </a:r>
            <a:r>
              <a:rPr lang="en-US" sz="1200" i="1" dirty="0">
                <a:effectLst/>
              </a:rPr>
              <a:t>is</a:t>
            </a:r>
            <a:r>
              <a:rPr lang="en-US" sz="1200" i="1" spc="-10" dirty="0">
                <a:effectLst/>
              </a:rPr>
              <a:t> </a:t>
            </a:r>
            <a:r>
              <a:rPr lang="en-US" sz="1200" i="1" dirty="0">
                <a:effectLst/>
              </a:rPr>
              <a:t>an</a:t>
            </a:r>
            <a:r>
              <a:rPr lang="en-US" sz="1200" i="1" spc="-10" dirty="0">
                <a:effectLst/>
              </a:rPr>
              <a:t> </a:t>
            </a:r>
            <a:r>
              <a:rPr lang="en-US" sz="1200" i="1" dirty="0">
                <a:effectLst/>
              </a:rPr>
              <a:t>emergency,</a:t>
            </a:r>
            <a:r>
              <a:rPr lang="en-US" sz="1200" i="1" spc="-20" dirty="0">
                <a:effectLst/>
              </a:rPr>
              <a:t> and </a:t>
            </a:r>
            <a:r>
              <a:rPr lang="en-US" sz="1200" i="1" dirty="0">
                <a:effectLst/>
              </a:rPr>
              <a:t>you</a:t>
            </a:r>
            <a:r>
              <a:rPr lang="en-US" sz="1200" i="1" spc="-10" dirty="0">
                <a:effectLst/>
              </a:rPr>
              <a:t> </a:t>
            </a:r>
            <a:r>
              <a:rPr lang="en-US" sz="1200" i="1" dirty="0">
                <a:effectLst/>
              </a:rPr>
              <a:t>are</a:t>
            </a:r>
            <a:r>
              <a:rPr lang="en-US" sz="1200" i="1" spc="-15" dirty="0">
                <a:effectLst/>
              </a:rPr>
              <a:t> </a:t>
            </a:r>
            <a:r>
              <a:rPr lang="en-US" sz="1200" i="1" dirty="0">
                <a:effectLst/>
              </a:rPr>
              <a:t>stranded,</a:t>
            </a:r>
            <a:r>
              <a:rPr lang="en-US" sz="1200" i="1" spc="-5" dirty="0">
                <a:effectLst/>
              </a:rPr>
              <a:t> </a:t>
            </a:r>
            <a:r>
              <a:rPr lang="en-US" sz="1200" i="1" dirty="0">
                <a:effectLst/>
              </a:rPr>
              <a:t>or</a:t>
            </a:r>
            <a:r>
              <a:rPr lang="en-US" sz="1200" i="1" spc="-15" dirty="0">
                <a:effectLst/>
              </a:rPr>
              <a:t> </a:t>
            </a:r>
            <a:r>
              <a:rPr lang="en-US" sz="1200" i="1" dirty="0">
                <a:effectLst/>
              </a:rPr>
              <a:t>are</a:t>
            </a:r>
            <a:r>
              <a:rPr lang="en-US" sz="1200" i="1" spc="-15" dirty="0">
                <a:effectLst/>
              </a:rPr>
              <a:t> </a:t>
            </a:r>
            <a:r>
              <a:rPr lang="en-US" sz="1200" i="1" dirty="0">
                <a:effectLst/>
              </a:rPr>
              <a:t>no</a:t>
            </a:r>
            <a:r>
              <a:rPr lang="en-US" sz="1200" i="1" spc="-10" dirty="0">
                <a:effectLst/>
              </a:rPr>
              <a:t> </a:t>
            </a:r>
            <a:r>
              <a:rPr lang="en-US" sz="1200" i="1" dirty="0">
                <a:effectLst/>
              </a:rPr>
              <a:t>longer</a:t>
            </a:r>
            <a:r>
              <a:rPr lang="en-US" sz="1200" i="1" spc="-10" dirty="0">
                <a:effectLst/>
              </a:rPr>
              <a:t> </a:t>
            </a:r>
            <a:r>
              <a:rPr lang="en-US" sz="1200" i="1" dirty="0">
                <a:effectLst/>
              </a:rPr>
              <a:t>on</a:t>
            </a:r>
            <a:r>
              <a:rPr lang="en-US" sz="1200" i="1" spc="-10" dirty="0">
                <a:effectLst/>
              </a:rPr>
              <a:t> </a:t>
            </a:r>
            <a:r>
              <a:rPr lang="en-US" sz="1200" i="1" dirty="0">
                <a:effectLst/>
              </a:rPr>
              <a:t>the</a:t>
            </a:r>
            <a:r>
              <a:rPr lang="en-US" sz="1200" i="1" spc="-10" dirty="0">
                <a:effectLst/>
              </a:rPr>
              <a:t> </a:t>
            </a:r>
            <a:r>
              <a:rPr lang="en-US" sz="1200" i="1" dirty="0">
                <a:effectLst/>
              </a:rPr>
              <a:t>incident</a:t>
            </a:r>
            <a:r>
              <a:rPr lang="en-US" sz="1200" i="1" spc="-15" dirty="0">
                <a:effectLst/>
              </a:rPr>
              <a:t> </a:t>
            </a:r>
            <a:r>
              <a:rPr lang="en-US" sz="1200" i="1" dirty="0">
                <a:effectLst/>
              </a:rPr>
              <a:t>(traveling</a:t>
            </a:r>
            <a:r>
              <a:rPr lang="en-US" sz="1200" i="1" spc="-10" dirty="0">
                <a:effectLst/>
              </a:rPr>
              <a:t> </a:t>
            </a:r>
            <a:r>
              <a:rPr lang="en-US" sz="1200" i="1" dirty="0">
                <a:effectLst/>
              </a:rPr>
              <a:t>home,</a:t>
            </a:r>
            <a:r>
              <a:rPr lang="en-US" sz="1200" i="1" spc="-15" dirty="0">
                <a:effectLst/>
              </a:rPr>
              <a:t> </a:t>
            </a:r>
            <a:r>
              <a:rPr lang="en-US" sz="1200" i="1" dirty="0">
                <a:effectLst/>
              </a:rPr>
              <a:t>etc.),</a:t>
            </a:r>
            <a:r>
              <a:rPr lang="en-US" sz="1200" i="1" spc="-15" dirty="0">
                <a:effectLst/>
              </a:rPr>
              <a:t> </a:t>
            </a:r>
            <a:r>
              <a:rPr lang="en-US" sz="1200" i="1" dirty="0">
                <a:effectLst/>
              </a:rPr>
              <a:t>please</a:t>
            </a:r>
            <a:r>
              <a:rPr lang="en-US" sz="1200" i="1" spc="-15" dirty="0">
                <a:effectLst/>
              </a:rPr>
              <a:t> </a:t>
            </a:r>
            <a:r>
              <a:rPr lang="en-US" sz="1200" i="1" dirty="0">
                <a:effectLst/>
              </a:rPr>
              <a:t>contact Enterprise and they will coordinate a tow or replacement vehicle as necessary.</a:t>
            </a:r>
          </a:p>
          <a:p>
            <a:endParaRPr lang="en-US" dirty="0"/>
          </a:p>
        </p:txBody>
      </p:sp>
      <p:sp>
        <p:nvSpPr>
          <p:cNvPr id="4" name="Slide Number Placeholder 3"/>
          <p:cNvSpPr>
            <a:spLocks noGrp="1"/>
          </p:cNvSpPr>
          <p:nvPr>
            <p:ph type="sldNum" sz="quarter" idx="5"/>
          </p:nvPr>
        </p:nvSpPr>
        <p:spPr/>
        <p:txBody>
          <a:bodyPr/>
          <a:lstStyle/>
          <a:p>
            <a:fld id="{7FF8C76B-9418-4D5B-AEB2-9BBABA250896}" type="slidenum">
              <a:rPr lang="en-US" smtClean="0"/>
              <a:t>13</a:t>
            </a:fld>
            <a:endParaRPr lang="en-US"/>
          </a:p>
        </p:txBody>
      </p:sp>
    </p:spTree>
    <p:extLst>
      <p:ext uri="{BB962C8B-B14F-4D97-AF65-F5344CB8AC3E}">
        <p14:creationId xmlns:p14="http://schemas.microsoft.com/office/powerpoint/2010/main" val="1900312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parajita" panose="02020603050405020304" pitchFamily="18" charset="0"/>
                <a:cs typeface="Aparajita" panose="02020603050405020304" pitchFamily="18" charset="0"/>
              </a:rPr>
              <a:t>NERV Receives on average of 10 claims a year for Diesel in Gas/Gas in Diesel/DEF in Fuel tank (DEF has it’s own tank). Repairs are $1200 for a fuel tank drain to $35,000 for a blown engine.</a:t>
            </a:r>
          </a:p>
          <a:p>
            <a:endParaRPr lang="en-US" dirty="0"/>
          </a:p>
        </p:txBody>
      </p:sp>
      <p:sp>
        <p:nvSpPr>
          <p:cNvPr id="4" name="Slide Number Placeholder 3"/>
          <p:cNvSpPr>
            <a:spLocks noGrp="1"/>
          </p:cNvSpPr>
          <p:nvPr>
            <p:ph type="sldNum" sz="quarter" idx="5"/>
          </p:nvPr>
        </p:nvSpPr>
        <p:spPr/>
        <p:txBody>
          <a:bodyPr/>
          <a:lstStyle/>
          <a:p>
            <a:fld id="{7FF8C76B-9418-4D5B-AEB2-9BBABA250896}" type="slidenum">
              <a:rPr lang="en-US" smtClean="0"/>
              <a:t>14</a:t>
            </a:fld>
            <a:endParaRPr lang="en-US"/>
          </a:p>
        </p:txBody>
      </p:sp>
    </p:spTree>
    <p:extLst>
      <p:ext uri="{BB962C8B-B14F-4D97-AF65-F5344CB8AC3E}">
        <p14:creationId xmlns:p14="http://schemas.microsoft.com/office/powerpoint/2010/main" val="981225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D755B-D7F3-6014-F5CE-883094DB53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65ED33-F093-935D-9F8C-E9795B750E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A8DBC9-CD2A-6677-32E7-3A6DEB2263A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a:extLst>
              <a:ext uri="{FF2B5EF4-FFF2-40B4-BE49-F238E27FC236}">
                <a16:creationId xmlns:a16="http://schemas.microsoft.com/office/drawing/2014/main" id="{AC0913C1-F2A6-0652-7297-C8B10CC8F9A6}"/>
              </a:ext>
            </a:extLst>
          </p:cNvPr>
          <p:cNvSpPr>
            <a:spLocks noGrp="1"/>
          </p:cNvSpPr>
          <p:nvPr>
            <p:ph type="sldNum" sz="quarter" idx="5"/>
          </p:nvPr>
        </p:nvSpPr>
        <p:spPr/>
        <p:txBody>
          <a:bodyPr/>
          <a:lstStyle/>
          <a:p>
            <a:fld id="{2EEDBD23-0619-1A48-B1FC-2E73CB0A8EA0}" type="slidenum">
              <a:rPr lang="en-US" smtClean="0"/>
              <a:t>15</a:t>
            </a:fld>
            <a:endParaRPr lang="en-US" dirty="0"/>
          </a:p>
        </p:txBody>
      </p:sp>
    </p:spTree>
    <p:extLst>
      <p:ext uri="{BB962C8B-B14F-4D97-AF65-F5344CB8AC3E}">
        <p14:creationId xmlns:p14="http://schemas.microsoft.com/office/powerpoint/2010/main" val="2880270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F8C76B-9418-4D5B-AEB2-9BBABA250896}" type="slidenum">
              <a:rPr lang="en-US" smtClean="0"/>
              <a:t>16</a:t>
            </a:fld>
            <a:endParaRPr lang="en-US"/>
          </a:p>
        </p:txBody>
      </p:sp>
    </p:spTree>
    <p:extLst>
      <p:ext uri="{BB962C8B-B14F-4D97-AF65-F5344CB8AC3E}">
        <p14:creationId xmlns:p14="http://schemas.microsoft.com/office/powerpoint/2010/main" val="3228646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BA870-6751-8A33-D25D-DD49944DA7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7BA8E-0649-9EF1-1CD7-79AEC9C60A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2E8796-149A-C7D3-E10B-607A495BE19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228600" marR="120650" lvl="1">
              <a:lnSpc>
                <a:spcPct val="90000"/>
              </a:lnSpc>
              <a:spcBef>
                <a:spcPts val="110"/>
              </a:spcBef>
              <a:tabLst>
                <a:tab pos="532765" algn="l"/>
              </a:tabLst>
            </a:pPr>
            <a:endParaRPr lang="en-US" sz="1200" i="1" dirty="0">
              <a:effectLst/>
            </a:endParaRPr>
          </a:p>
          <a:p>
            <a:endParaRPr lang="en-US" dirty="0"/>
          </a:p>
        </p:txBody>
      </p:sp>
      <p:sp>
        <p:nvSpPr>
          <p:cNvPr id="4" name="Slide Number Placeholder 3">
            <a:extLst>
              <a:ext uri="{FF2B5EF4-FFF2-40B4-BE49-F238E27FC236}">
                <a16:creationId xmlns:a16="http://schemas.microsoft.com/office/drawing/2014/main" id="{4D898443-07AB-97BB-565A-BAE731B05D1A}"/>
              </a:ext>
            </a:extLst>
          </p:cNvPr>
          <p:cNvSpPr>
            <a:spLocks noGrp="1"/>
          </p:cNvSpPr>
          <p:nvPr>
            <p:ph type="sldNum" sz="quarter" idx="5"/>
          </p:nvPr>
        </p:nvSpPr>
        <p:spPr/>
        <p:txBody>
          <a:bodyPr/>
          <a:lstStyle/>
          <a:p>
            <a:fld id="{2EEDBD23-0619-1A48-B1FC-2E73CB0A8EA0}" type="slidenum">
              <a:rPr lang="en-US" smtClean="0"/>
              <a:t>17</a:t>
            </a:fld>
            <a:endParaRPr lang="en-US" dirty="0"/>
          </a:p>
        </p:txBody>
      </p:sp>
    </p:spTree>
    <p:extLst>
      <p:ext uri="{BB962C8B-B14F-4D97-AF65-F5344CB8AC3E}">
        <p14:creationId xmlns:p14="http://schemas.microsoft.com/office/powerpoint/2010/main" val="3785020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12092-81BB-7C1E-0106-87BAC1352D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5D02C8-1020-2A69-0310-E82DDB9B90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B1297C-71C4-CB3C-77AB-FE152CEE7536}"/>
              </a:ext>
            </a:extLst>
          </p:cNvPr>
          <p:cNvSpPr>
            <a:spLocks noGrp="1"/>
          </p:cNvSpPr>
          <p:nvPr>
            <p:ph type="body" idx="1"/>
          </p:nvPr>
        </p:nvSpPr>
        <p:spPr/>
        <p:txBody>
          <a:bodyPr/>
          <a:lstStyle/>
          <a:p>
            <a:r>
              <a:rPr lang="en-US" dirty="0"/>
              <a:t>QUICK OVERVIEW OF THE NERV CYCLE</a:t>
            </a:r>
          </a:p>
        </p:txBody>
      </p:sp>
      <p:sp>
        <p:nvSpPr>
          <p:cNvPr id="4" name="Slide Number Placeholder 3">
            <a:extLst>
              <a:ext uri="{FF2B5EF4-FFF2-40B4-BE49-F238E27FC236}">
                <a16:creationId xmlns:a16="http://schemas.microsoft.com/office/drawing/2014/main" id="{30129904-C28E-F9F3-4DC2-5FB04D795AA6}"/>
              </a:ext>
            </a:extLst>
          </p:cNvPr>
          <p:cNvSpPr>
            <a:spLocks noGrp="1"/>
          </p:cNvSpPr>
          <p:nvPr>
            <p:ph type="sldNum" sz="quarter" idx="5"/>
          </p:nvPr>
        </p:nvSpPr>
        <p:spPr/>
        <p:txBody>
          <a:bodyPr/>
          <a:lstStyle/>
          <a:p>
            <a:fld id="{2EEDBD23-0619-1A48-B1FC-2E73CB0A8EA0}" type="slidenum">
              <a:rPr lang="en-US" smtClean="0"/>
              <a:t>3</a:t>
            </a:fld>
            <a:endParaRPr lang="en-US" dirty="0"/>
          </a:p>
        </p:txBody>
      </p:sp>
    </p:spTree>
    <p:extLst>
      <p:ext uri="{BB962C8B-B14F-4D97-AF65-F5344CB8AC3E}">
        <p14:creationId xmlns:p14="http://schemas.microsoft.com/office/powerpoint/2010/main" val="3132335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3E419-3389-C9EF-3454-D44DB9055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73EC52-63F1-5CF3-362A-9AB59DA1AB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45DAB9-F78E-F18F-94B7-D51E6D96D20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 call NERV Support you are talking with USFS! There are no separate NERV Rentals, they are all Enterprise Rentals! We hear, “I have a NERV Vehicle”…you have an Enterprise Rental on the NERV I-BPA.</a:t>
            </a:r>
          </a:p>
          <a:p>
            <a:endParaRPr lang="en-US" dirty="0"/>
          </a:p>
        </p:txBody>
      </p:sp>
      <p:sp>
        <p:nvSpPr>
          <p:cNvPr id="4" name="Slide Number Placeholder 3">
            <a:extLst>
              <a:ext uri="{FF2B5EF4-FFF2-40B4-BE49-F238E27FC236}">
                <a16:creationId xmlns:a16="http://schemas.microsoft.com/office/drawing/2014/main" id="{B7AA6E53-8F97-5714-F881-7949B1FC9EAA}"/>
              </a:ext>
            </a:extLst>
          </p:cNvPr>
          <p:cNvSpPr>
            <a:spLocks noGrp="1"/>
          </p:cNvSpPr>
          <p:nvPr>
            <p:ph type="sldNum" sz="quarter" idx="5"/>
          </p:nvPr>
        </p:nvSpPr>
        <p:spPr/>
        <p:txBody>
          <a:bodyPr/>
          <a:lstStyle/>
          <a:p>
            <a:fld id="{2EEDBD23-0619-1A48-B1FC-2E73CB0A8EA0}" type="slidenum">
              <a:rPr lang="en-US" smtClean="0"/>
              <a:t>4</a:t>
            </a:fld>
            <a:endParaRPr lang="en-US" dirty="0"/>
          </a:p>
        </p:txBody>
      </p:sp>
    </p:spTree>
    <p:extLst>
      <p:ext uri="{BB962C8B-B14F-4D97-AF65-F5344CB8AC3E}">
        <p14:creationId xmlns:p14="http://schemas.microsoft.com/office/powerpoint/2010/main" val="874395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02E6A-BCEA-B573-0171-10264E7D14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F58DCE-84B6-BC87-FDA0-7CAFC64C78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E4EAB1-34DF-12EE-9554-04BFA636396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and Local governments must be aware of the liability associated with the use of NERV for 3</a:t>
            </a:r>
            <a:r>
              <a:rPr lang="en-US" baseline="30000" dirty="0"/>
              <a:t>rd</a:t>
            </a:r>
            <a:r>
              <a:rPr lang="en-US" dirty="0"/>
              <a:t> party claims. NERV only covers the damage to the Enterprise Rental vehicles when in the performance of their official duties. Contractors: </a:t>
            </a:r>
            <a:r>
              <a:rPr lang="en-US" spc="-10" dirty="0"/>
              <a:t>. Ground Support needs to make sure they </a:t>
            </a:r>
            <a:r>
              <a:rPr lang="en-US" b="1" u="sng" spc="-10" dirty="0"/>
              <a:t>do not </a:t>
            </a:r>
            <a:r>
              <a:rPr lang="en-US" spc="-10" dirty="0"/>
              <a:t>hand pool vehicle keys over to Contractors!</a:t>
            </a:r>
          </a:p>
          <a:p>
            <a:endParaRPr lang="en-US" dirty="0"/>
          </a:p>
        </p:txBody>
      </p:sp>
      <p:sp>
        <p:nvSpPr>
          <p:cNvPr id="4" name="Slide Number Placeholder 3">
            <a:extLst>
              <a:ext uri="{FF2B5EF4-FFF2-40B4-BE49-F238E27FC236}">
                <a16:creationId xmlns:a16="http://schemas.microsoft.com/office/drawing/2014/main" id="{8F2CE3F1-E8F0-F175-56AB-3CC04DFBCE71}"/>
              </a:ext>
            </a:extLst>
          </p:cNvPr>
          <p:cNvSpPr>
            <a:spLocks noGrp="1"/>
          </p:cNvSpPr>
          <p:nvPr>
            <p:ph type="sldNum" sz="quarter" idx="5"/>
          </p:nvPr>
        </p:nvSpPr>
        <p:spPr/>
        <p:txBody>
          <a:bodyPr/>
          <a:lstStyle/>
          <a:p>
            <a:fld id="{2EEDBD23-0619-1A48-B1FC-2E73CB0A8EA0}" type="slidenum">
              <a:rPr lang="en-US" smtClean="0"/>
              <a:t>5</a:t>
            </a:fld>
            <a:endParaRPr lang="en-US" dirty="0"/>
          </a:p>
        </p:txBody>
      </p:sp>
    </p:spTree>
    <p:extLst>
      <p:ext uri="{BB962C8B-B14F-4D97-AF65-F5344CB8AC3E}">
        <p14:creationId xmlns:p14="http://schemas.microsoft.com/office/powerpoint/2010/main" val="4112724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4DE91-9BA9-0E3D-8AB2-6179798821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FC7EA9-51C6-6E15-9A1C-986899B35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CAD773-1A35-3533-929A-560F0398138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 </a:t>
            </a:r>
            <a:endParaRPr lang="en-US" dirty="0"/>
          </a:p>
          <a:p>
            <a:endParaRPr lang="en-US" dirty="0"/>
          </a:p>
        </p:txBody>
      </p:sp>
      <p:sp>
        <p:nvSpPr>
          <p:cNvPr id="4" name="Slide Number Placeholder 3">
            <a:extLst>
              <a:ext uri="{FF2B5EF4-FFF2-40B4-BE49-F238E27FC236}">
                <a16:creationId xmlns:a16="http://schemas.microsoft.com/office/drawing/2014/main" id="{7DDB9392-75FE-1EFD-D2D7-ADA9ECFDE425}"/>
              </a:ext>
            </a:extLst>
          </p:cNvPr>
          <p:cNvSpPr>
            <a:spLocks noGrp="1"/>
          </p:cNvSpPr>
          <p:nvPr>
            <p:ph type="sldNum" sz="quarter" idx="5"/>
          </p:nvPr>
        </p:nvSpPr>
        <p:spPr/>
        <p:txBody>
          <a:bodyPr/>
          <a:lstStyle/>
          <a:p>
            <a:fld id="{2EEDBD23-0619-1A48-B1FC-2E73CB0A8EA0}" type="slidenum">
              <a:rPr lang="en-US" smtClean="0"/>
              <a:t>6</a:t>
            </a:fld>
            <a:endParaRPr lang="en-US" dirty="0"/>
          </a:p>
        </p:txBody>
      </p:sp>
    </p:spTree>
    <p:extLst>
      <p:ext uri="{BB962C8B-B14F-4D97-AF65-F5344CB8AC3E}">
        <p14:creationId xmlns:p14="http://schemas.microsoft.com/office/powerpoint/2010/main" val="2259576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73E05-8D83-99FC-6BB5-AA5BEF895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10CB4E-6C33-D9AC-C771-881D3BDCA7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84D990-A215-D48E-11E2-DB26710F0F8D}"/>
              </a:ext>
            </a:extLst>
          </p:cNvPr>
          <p:cNvSpPr>
            <a:spLocks noGrp="1"/>
          </p:cNvSpPr>
          <p:nvPr>
            <p:ph type="body" idx="1"/>
          </p:nvPr>
        </p:nvSpPr>
        <p:spPr/>
        <p:txBody>
          <a:bodyPr/>
          <a:lstStyle/>
          <a:p>
            <a:pPr marL="0" indent="0">
              <a:lnSpc>
                <a:spcPct val="120000"/>
              </a:lnSpc>
              <a:spcBef>
                <a:spcPts val="0"/>
              </a:spcBef>
            </a:pPr>
            <a:r>
              <a:rPr lang="en-US" b="0" dirty="0"/>
              <a:t>IROC Request cancelled after the reservation has been submitted and the NERV was picked up need to have an IROC Request to charge to until the NERV is turned back in. In some cases it might need to be the charged to the cancelled IROC request. This is something that can now be monitored in IROC. If you get contacted, please don’t send IROC Request, we have them! Just like with regular travel, you have to be on an order/authorization. </a:t>
            </a:r>
          </a:p>
          <a:p>
            <a:endParaRPr lang="en-US" dirty="0"/>
          </a:p>
        </p:txBody>
      </p:sp>
      <p:sp>
        <p:nvSpPr>
          <p:cNvPr id="4" name="Slide Number Placeholder 3">
            <a:extLst>
              <a:ext uri="{FF2B5EF4-FFF2-40B4-BE49-F238E27FC236}">
                <a16:creationId xmlns:a16="http://schemas.microsoft.com/office/drawing/2014/main" id="{E611DF20-0BB9-0733-D753-5E46E2918EE9}"/>
              </a:ext>
            </a:extLst>
          </p:cNvPr>
          <p:cNvSpPr>
            <a:spLocks noGrp="1"/>
          </p:cNvSpPr>
          <p:nvPr>
            <p:ph type="sldNum" sz="quarter" idx="5"/>
          </p:nvPr>
        </p:nvSpPr>
        <p:spPr/>
        <p:txBody>
          <a:bodyPr/>
          <a:lstStyle/>
          <a:p>
            <a:fld id="{2EEDBD23-0619-1A48-B1FC-2E73CB0A8EA0}" type="slidenum">
              <a:rPr lang="en-US" smtClean="0"/>
              <a:t>7</a:t>
            </a:fld>
            <a:endParaRPr lang="en-US" dirty="0"/>
          </a:p>
        </p:txBody>
      </p:sp>
    </p:spTree>
    <p:extLst>
      <p:ext uri="{BB962C8B-B14F-4D97-AF65-F5344CB8AC3E}">
        <p14:creationId xmlns:p14="http://schemas.microsoft.com/office/powerpoint/2010/main" val="4071075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 FY26 FAM Programmatic &amp; Budget Toolbox, project funds must be used to pay for the NERV rental.  WFSE, WISXR and NISXR not authorized!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Coupes: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Examples: </a:t>
            </a:r>
            <a:r>
              <a:rPr lang="en-US" dirty="0">
                <a:latin typeface="Calibri" panose="020F0502020204030204" pitchFamily="34" charset="0"/>
                <a:ea typeface="Calibri" panose="020F0502020204030204" pitchFamily="34" charset="0"/>
              </a:rPr>
              <a:t>(i.e. Mustang, Challenger, Camaro etc.), convertible (i.e. Mustang, Camaro etc.) or Luxury Car (i.e. Alfa Romeo, BMW, Mercedes Benz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FF8C76B-9418-4D5B-AEB2-9BBABA250896}" type="slidenum">
              <a:rPr lang="en-US" smtClean="0"/>
              <a:t>8</a:t>
            </a:fld>
            <a:endParaRPr lang="en-US"/>
          </a:p>
        </p:txBody>
      </p:sp>
    </p:spTree>
    <p:extLst>
      <p:ext uri="{BB962C8B-B14F-4D97-AF65-F5344CB8AC3E}">
        <p14:creationId xmlns:p14="http://schemas.microsoft.com/office/powerpoint/2010/main" val="2253973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Make sure any dents, scratches, windshield crack and missing parts are noted in walk around at the Enterprise Location or at the incident/dispatch if delivered. Please take Photo’s!!! The minimum would be of any pre-existing damage. Make sure any damage is documented by Enterprise also. Inspect the vehicle again when you turn in the vehicle or if you take custody of the vehicle from someone else. </a:t>
            </a:r>
            <a:br>
              <a:rPr lang="en-US" sz="1200" dirty="0">
                <a:latin typeface="+mn-lt"/>
              </a:rPr>
            </a:b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fld id="{7FF8C76B-9418-4D5B-AEB2-9BBABA250896}" type="slidenum">
              <a:rPr lang="en-US" smtClean="0"/>
              <a:t>10</a:t>
            </a:fld>
            <a:endParaRPr lang="en-US"/>
          </a:p>
        </p:txBody>
      </p:sp>
    </p:spTree>
    <p:extLst>
      <p:ext uri="{BB962C8B-B14F-4D97-AF65-F5344CB8AC3E}">
        <p14:creationId xmlns:p14="http://schemas.microsoft.com/office/powerpoint/2010/main" val="5708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is different than with VIPR/National Contracts, which are not generally accepted until after they passed an inspection. For NERV, once Operators/Ground Support/Dispatch have the keys and drive off with the Rental, it has been accepted!</a:t>
            </a:r>
          </a:p>
          <a:p>
            <a:endParaRPr lang="en-US" dirty="0"/>
          </a:p>
        </p:txBody>
      </p:sp>
      <p:sp>
        <p:nvSpPr>
          <p:cNvPr id="4" name="Slide Number Placeholder 3"/>
          <p:cNvSpPr>
            <a:spLocks noGrp="1"/>
          </p:cNvSpPr>
          <p:nvPr>
            <p:ph type="sldNum" sz="quarter" idx="5"/>
          </p:nvPr>
        </p:nvSpPr>
        <p:spPr/>
        <p:txBody>
          <a:bodyPr/>
          <a:lstStyle/>
          <a:p>
            <a:fld id="{7FF8C76B-9418-4D5B-AEB2-9BBABA250896}" type="slidenum">
              <a:rPr lang="en-US" smtClean="0"/>
              <a:t>11</a:t>
            </a:fld>
            <a:endParaRPr lang="en-US"/>
          </a:p>
        </p:txBody>
      </p:sp>
    </p:spTree>
    <p:extLst>
      <p:ext uri="{BB962C8B-B14F-4D97-AF65-F5344CB8AC3E}">
        <p14:creationId xmlns:p14="http://schemas.microsoft.com/office/powerpoint/2010/main" val="86683042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9.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9.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Angeles National Forest, Los Angeles California">
            <a:extLst>
              <a:ext uri="{FF2B5EF4-FFF2-40B4-BE49-F238E27FC236}">
                <a16:creationId xmlns:a16="http://schemas.microsoft.com/office/drawing/2014/main" id="{2D4CA79A-B21D-384A-AFF9-808F4CA3DD57}"/>
              </a:ext>
              <a:ext uri="{C183D7F6-B498-43B3-948B-1728B52AA6E4}">
                <adec:decorative xmlns:adec="http://schemas.microsoft.com/office/drawing/2017/decorative" val="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097280"/>
            <a:ext cx="12192000" cy="3058160"/>
          </a:xfrm>
          <a:prstGeom prst="rect">
            <a:avLst/>
          </a:prstGeom>
        </p:spPr>
      </p:pic>
      <p:pic>
        <p:nvPicPr>
          <p:cNvPr id="18" name="Graphic 17">
            <a:extLst>
              <a:ext uri="{FF2B5EF4-FFF2-40B4-BE49-F238E27FC236}">
                <a16:creationId xmlns:a16="http://schemas.microsoft.com/office/drawing/2014/main" id="{A26ADB5C-DB52-9F40-842E-FCE1919BB770}"/>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r="50000" b="30685"/>
          <a:stretch/>
        </p:blipFill>
        <p:spPr>
          <a:xfrm>
            <a:off x="9591040" y="1547686"/>
            <a:ext cx="2600960" cy="2704275"/>
          </a:xfrm>
          <a:prstGeom prst="rect">
            <a:avLst/>
          </a:prstGeom>
        </p:spPr>
      </p:pic>
      <p:pic>
        <p:nvPicPr>
          <p:cNvPr id="19" name="Graphic 18">
            <a:extLst>
              <a:ext uri="{FF2B5EF4-FFF2-40B4-BE49-F238E27FC236}">
                <a16:creationId xmlns:a16="http://schemas.microsoft.com/office/drawing/2014/main" id="{EFE41F06-CA67-884F-B80E-F47D671B5877}"/>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1" r="35536" b="43426"/>
          <a:stretch/>
        </p:blipFill>
        <p:spPr>
          <a:xfrm>
            <a:off x="8838629" y="2044758"/>
            <a:ext cx="3353372" cy="2207202"/>
          </a:xfrm>
          <a:prstGeom prst="rect">
            <a:avLst/>
          </a:prstGeom>
        </p:spPr>
      </p:pic>
      <p:sp>
        <p:nvSpPr>
          <p:cNvPr id="24" name="Rectangle 23">
            <a:extLst>
              <a:ext uri="{FF2B5EF4-FFF2-40B4-BE49-F238E27FC236}">
                <a16:creationId xmlns:a16="http://schemas.microsoft.com/office/drawing/2014/main" id="{58160A45-9B9A-7642-A05D-BC4D94FCA63B}"/>
              </a:ext>
            </a:extLst>
          </p:cNvPr>
          <p:cNvSpPr/>
          <p:nvPr/>
        </p:nvSpPr>
        <p:spPr>
          <a:xfrm>
            <a:off x="0" y="986530"/>
            <a:ext cx="12192000" cy="28347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Title 25">
            <a:extLst>
              <a:ext uri="{FF2B5EF4-FFF2-40B4-BE49-F238E27FC236}">
                <a16:creationId xmlns:a16="http://schemas.microsoft.com/office/drawing/2014/main" id="{32B7C065-AF7D-E14D-A712-5AF24449D508}"/>
              </a:ext>
            </a:extLst>
          </p:cNvPr>
          <p:cNvSpPr>
            <a:spLocks noGrp="1"/>
          </p:cNvSpPr>
          <p:nvPr>
            <p:ph type="title"/>
          </p:nvPr>
        </p:nvSpPr>
        <p:spPr>
          <a:xfrm>
            <a:off x="838200" y="4484783"/>
            <a:ext cx="10515600" cy="1106046"/>
          </a:xfrm>
          <a:prstGeom prst="rect">
            <a:avLst/>
          </a:prstGeom>
        </p:spPr>
        <p:txBody>
          <a:bodyPr>
            <a:normAutofit/>
          </a:bodyPr>
          <a:lstStyle>
            <a:lvl1pPr>
              <a:defRPr sz="3600" b="1" i="0">
                <a:solidFill>
                  <a:srgbClr val="2F3449"/>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27" name="Rectangle 26">
            <a:extLst>
              <a:ext uri="{FF2B5EF4-FFF2-40B4-BE49-F238E27FC236}">
                <a16:creationId xmlns:a16="http://schemas.microsoft.com/office/drawing/2014/main" id="{BB9ACF4F-F910-9E40-B1E9-F813AF0148FB}"/>
              </a:ext>
            </a:extLst>
          </p:cNvPr>
          <p:cNvSpPr/>
          <p:nvPr/>
        </p:nvSpPr>
        <p:spPr>
          <a:xfrm>
            <a:off x="0" y="0"/>
            <a:ext cx="12192000" cy="1067786"/>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2F3449"/>
              </a:solidFill>
            </a:endParaRPr>
          </a:p>
        </p:txBody>
      </p:sp>
      <p:sp>
        <p:nvSpPr>
          <p:cNvPr id="30" name="Text Placeholder 29">
            <a:extLst>
              <a:ext uri="{FF2B5EF4-FFF2-40B4-BE49-F238E27FC236}">
                <a16:creationId xmlns:a16="http://schemas.microsoft.com/office/drawing/2014/main" id="{5E80A8B7-5522-0743-AC27-CCBB9BAD048D}"/>
              </a:ext>
            </a:extLst>
          </p:cNvPr>
          <p:cNvSpPr>
            <a:spLocks noGrp="1"/>
          </p:cNvSpPr>
          <p:nvPr>
            <p:ph type="body" sz="quarter" idx="10" hasCustomPrompt="1"/>
          </p:nvPr>
        </p:nvSpPr>
        <p:spPr>
          <a:xfrm>
            <a:off x="838200" y="5590829"/>
            <a:ext cx="8000429" cy="561282"/>
          </a:xfrm>
        </p:spPr>
        <p:txBody>
          <a:bodyPr>
            <a:normAutofit/>
          </a:bodyPr>
          <a:lstStyle>
            <a:lvl1pPr marL="0" indent="0">
              <a:buNone/>
              <a:defRPr sz="2400">
                <a:solidFill>
                  <a:srgbClr val="2F3449"/>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Subtitle here</a:t>
            </a:r>
          </a:p>
        </p:txBody>
      </p:sp>
      <p:sp>
        <p:nvSpPr>
          <p:cNvPr id="31" name="Date Placeholder 3">
            <a:extLst>
              <a:ext uri="{FF2B5EF4-FFF2-40B4-BE49-F238E27FC236}">
                <a16:creationId xmlns:a16="http://schemas.microsoft.com/office/drawing/2014/main" id="{0669F273-F69A-AC4F-971A-F8A3BD27EBD0}"/>
              </a:ext>
            </a:extLst>
          </p:cNvPr>
          <p:cNvSpPr>
            <a:spLocks noGrp="1"/>
          </p:cNvSpPr>
          <p:nvPr>
            <p:ph type="dt" sz="half" idx="11"/>
          </p:nvPr>
        </p:nvSpPr>
        <p:spPr>
          <a:xfrm>
            <a:off x="838200" y="6166948"/>
            <a:ext cx="3279987" cy="365125"/>
          </a:xfrm>
          <a:prstGeom prst="rect">
            <a:avLst/>
          </a:prstGeom>
        </p:spPr>
        <p:txBody>
          <a:bodyPr/>
          <a:lstStyle>
            <a:lvl1pPr algn="l">
              <a:defRPr sz="1400" b="1" i="0">
                <a:solidFill>
                  <a:srgbClr val="2F3449"/>
                </a:solidFill>
                <a:latin typeface="Verdana" panose="020B0604030504040204" pitchFamily="34" charset="0"/>
                <a:ea typeface="Verdana" panose="020B0604030504040204" pitchFamily="34" charset="0"/>
                <a:cs typeface="Verdana" panose="020B0604030504040204" pitchFamily="34" charset="0"/>
              </a:defRPr>
            </a:lvl1pPr>
          </a:lstStyle>
          <a:p>
            <a:fld id="{4015F8AD-896F-475D-82F5-AF0777973E65}" type="datetimeFigureOut">
              <a:rPr lang="en-US" smtClean="0"/>
              <a:t>1/30/2026</a:t>
            </a:fld>
            <a:endParaRPr lang="en-US"/>
          </a:p>
        </p:txBody>
      </p:sp>
      <p:cxnSp>
        <p:nvCxnSpPr>
          <p:cNvPr id="33" name="Straight Connector 32">
            <a:extLst>
              <a:ext uri="{FF2B5EF4-FFF2-40B4-BE49-F238E27FC236}">
                <a16:creationId xmlns:a16="http://schemas.microsoft.com/office/drawing/2014/main" id="{8F8AE0F2-EABC-714F-9FB3-FFA8E15832E1}"/>
              </a:ext>
            </a:extLst>
          </p:cNvPr>
          <p:cNvCxnSpPr>
            <a:cxnSpLocks/>
          </p:cNvCxnSpPr>
          <p:nvPr/>
        </p:nvCxnSpPr>
        <p:spPr>
          <a:xfrm>
            <a:off x="838201" y="5590829"/>
            <a:ext cx="8000428" cy="0"/>
          </a:xfrm>
          <a:prstGeom prst="line">
            <a:avLst/>
          </a:prstGeom>
          <a:ln>
            <a:solidFill>
              <a:srgbClr val="2F3449"/>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2AF666CA-490C-B842-9FEE-9B1A2CC6B457}"/>
              </a:ext>
            </a:extLst>
          </p:cNvPr>
          <p:cNvSpPr/>
          <p:nvPr/>
        </p:nvSpPr>
        <p:spPr>
          <a:xfrm flipV="1">
            <a:off x="0" y="6858000"/>
            <a:ext cx="12192000" cy="45719"/>
          </a:xfrm>
          <a:prstGeom prst="rect">
            <a:avLst/>
          </a:prstGeom>
          <a:solidFill>
            <a:srgbClr val="8E1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 name="Graphic 2">
            <a:extLst>
              <a:ext uri="{FF2B5EF4-FFF2-40B4-BE49-F238E27FC236}">
                <a16:creationId xmlns:a16="http://schemas.microsoft.com/office/drawing/2014/main" id="{8175384C-F34F-8540-B82C-D9D047278A9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26346" y="102756"/>
            <a:ext cx="4890347" cy="875261"/>
          </a:xfrm>
          <a:prstGeom prst="rect">
            <a:avLst/>
          </a:prstGeom>
        </p:spPr>
      </p:pic>
      <p:pic>
        <p:nvPicPr>
          <p:cNvPr id="13" name="Graphic 12">
            <a:extLst>
              <a:ext uri="{FF2B5EF4-FFF2-40B4-BE49-F238E27FC236}">
                <a16:creationId xmlns:a16="http://schemas.microsoft.com/office/drawing/2014/main" id="{BF735F61-2659-B24F-96B7-FD6D7066AC2F}"/>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654971" y="6498772"/>
            <a:ext cx="522515" cy="391886"/>
          </a:xfrm>
          <a:prstGeom prst="rect">
            <a:avLst/>
          </a:prstGeom>
        </p:spPr>
      </p:pic>
    </p:spTree>
    <p:extLst>
      <p:ext uri="{BB962C8B-B14F-4D97-AF65-F5344CB8AC3E}">
        <p14:creationId xmlns:p14="http://schemas.microsoft.com/office/powerpoint/2010/main" val="327288606"/>
      </p:ext>
    </p:extLst>
  </p:cSld>
  <p:clrMapOvr>
    <a:masterClrMapping/>
  </p:clrMapOvr>
  <p:extLst>
    <p:ext uri="{DCECCB84-F9BA-43D5-87BE-67443E8EF086}">
      <p15:sldGuideLst xmlns:p15="http://schemas.microsoft.com/office/powerpoint/2012/main">
        <p15:guide id="1" orient="horz" pos="2616">
          <p15:clr>
            <a:srgbClr val="FBAE40"/>
          </p15:clr>
        </p15:guide>
        <p15:guide id="2" pos="2880">
          <p15:clr>
            <a:srgbClr val="FBAE40"/>
          </p15:clr>
        </p15:guide>
        <p15:guide id="3"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CD36DF7-F79D-3544-B905-F7124A7F990F}"/>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 r="44539" b="43426"/>
          <a:stretch/>
        </p:blipFill>
        <p:spPr>
          <a:xfrm>
            <a:off x="10768058" y="5717898"/>
            <a:ext cx="1437489" cy="1099740"/>
          </a:xfrm>
          <a:prstGeom prst="rect">
            <a:avLst/>
          </a:prstGeom>
        </p:spPr>
      </p:pic>
      <p:pic>
        <p:nvPicPr>
          <p:cNvPr id="9" name="Graphic 8">
            <a:extLst>
              <a:ext uri="{FF2B5EF4-FFF2-40B4-BE49-F238E27FC236}">
                <a16:creationId xmlns:a16="http://schemas.microsoft.com/office/drawing/2014/main" id="{38C351E8-F66F-C84A-A845-5838ED6CA8E7}"/>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 r="35083" b="43426"/>
          <a:stretch/>
        </p:blipFill>
        <p:spPr>
          <a:xfrm>
            <a:off x="10676661" y="5938162"/>
            <a:ext cx="1345576" cy="879476"/>
          </a:xfrm>
          <a:prstGeom prst="rect">
            <a:avLst/>
          </a:prstGeom>
        </p:spPr>
      </p:pic>
      <p:sp>
        <p:nvSpPr>
          <p:cNvPr id="10" name="Rectangle 9">
            <a:extLst>
              <a:ext uri="{FF2B5EF4-FFF2-40B4-BE49-F238E27FC236}">
                <a16:creationId xmlns:a16="http://schemas.microsoft.com/office/drawing/2014/main" id="{BCEB6800-F6D4-E545-9985-641B069EEC8B}"/>
              </a:ext>
            </a:extLst>
          </p:cNvPr>
          <p:cNvSpPr/>
          <p:nvPr/>
        </p:nvSpPr>
        <p:spPr>
          <a:xfrm>
            <a:off x="0" y="6782765"/>
            <a:ext cx="12192000" cy="8681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Slide Number Placeholder 15">
            <a:extLst>
              <a:ext uri="{FF2B5EF4-FFF2-40B4-BE49-F238E27FC236}">
                <a16:creationId xmlns:a16="http://schemas.microsoft.com/office/drawing/2014/main" id="{BFE75857-DCA0-4D4C-8B7C-9D5278AB5BEF}"/>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7AFBEB2D-7C10-43D9-9C43-7938A93A20F3}" type="slidenum">
              <a:rPr lang="en-US" smtClean="0"/>
              <a:t>‹#›</a:t>
            </a:fld>
            <a:endParaRPr lang="en-US"/>
          </a:p>
        </p:txBody>
      </p:sp>
      <p:sp>
        <p:nvSpPr>
          <p:cNvPr id="17" name="Title 38">
            <a:extLst>
              <a:ext uri="{FF2B5EF4-FFF2-40B4-BE49-F238E27FC236}">
                <a16:creationId xmlns:a16="http://schemas.microsoft.com/office/drawing/2014/main" id="{DEEAB740-9A77-DC42-9888-BB6A9D78A372}"/>
              </a:ext>
            </a:extLst>
          </p:cNvPr>
          <p:cNvSpPr>
            <a:spLocks noGrp="1"/>
          </p:cNvSpPr>
          <p:nvPr>
            <p:ph type="title" hasCustomPrompt="1"/>
          </p:nvPr>
        </p:nvSpPr>
        <p:spPr>
          <a:xfrm>
            <a:off x="447555" y="0"/>
            <a:ext cx="9691868" cy="716268"/>
          </a:xfrm>
        </p:spPr>
        <p:txBody>
          <a:bodyPr anchor="b"/>
          <a:lstStyle>
            <a:lvl1pPr algn="l">
              <a:defRPr/>
            </a:lvl1pPr>
          </a:lstStyle>
          <a:p>
            <a:r>
              <a:rPr lang="en-US" dirty="0"/>
              <a:t>Click to Edit Title</a:t>
            </a:r>
          </a:p>
        </p:txBody>
      </p:sp>
      <p:sp>
        <p:nvSpPr>
          <p:cNvPr id="18" name="Text Placeholder 78">
            <a:extLst>
              <a:ext uri="{FF2B5EF4-FFF2-40B4-BE49-F238E27FC236}">
                <a16:creationId xmlns:a16="http://schemas.microsoft.com/office/drawing/2014/main" id="{8A4C1CB4-61C9-6D43-BB55-F5EE75E60627}"/>
              </a:ext>
            </a:extLst>
          </p:cNvPr>
          <p:cNvSpPr>
            <a:spLocks noGrp="1"/>
          </p:cNvSpPr>
          <p:nvPr>
            <p:ph type="body" sz="quarter" idx="14" hasCustomPrompt="1"/>
          </p:nvPr>
        </p:nvSpPr>
        <p:spPr>
          <a:xfrm>
            <a:off x="447555" y="775284"/>
            <a:ext cx="9691868" cy="520700"/>
          </a:xfrm>
        </p:spPr>
        <p:txBody>
          <a:bodyPr>
            <a:normAutofit/>
          </a:bodyPr>
          <a:lstStyle>
            <a:lvl1pPr marL="0" indent="0">
              <a:buNone/>
              <a:defRPr sz="2000">
                <a:solidFill>
                  <a:srgbClr val="4D788B"/>
                </a:solidFill>
              </a:defRPr>
            </a:lvl1pPr>
          </a:lstStyle>
          <a:p>
            <a:pPr lvl="0"/>
            <a:r>
              <a:rPr lang="en-US" dirty="0"/>
              <a:t>Click to Edit Subtitle</a:t>
            </a:r>
          </a:p>
        </p:txBody>
      </p:sp>
      <p:sp>
        <p:nvSpPr>
          <p:cNvPr id="23" name="Text Placeholder 22">
            <a:extLst>
              <a:ext uri="{FF2B5EF4-FFF2-40B4-BE49-F238E27FC236}">
                <a16:creationId xmlns:a16="http://schemas.microsoft.com/office/drawing/2014/main" id="{629B5D59-8C62-2F40-B646-BAA7228B766D}"/>
              </a:ext>
            </a:extLst>
          </p:cNvPr>
          <p:cNvSpPr>
            <a:spLocks noGrp="1"/>
          </p:cNvSpPr>
          <p:nvPr>
            <p:ph type="body" sz="quarter" idx="15"/>
          </p:nvPr>
        </p:nvSpPr>
        <p:spPr>
          <a:xfrm>
            <a:off x="446618" y="1632031"/>
            <a:ext cx="9661940" cy="4294510"/>
          </a:xfrm>
        </p:spPr>
        <p:txBody>
          <a:bodyPr/>
          <a:lstStyle>
            <a:lvl1pPr marL="228600" indent="-228600">
              <a:lnSpc>
                <a:spcPct val="100000"/>
              </a:lnSpc>
              <a:buClr>
                <a:srgbClr val="4D788B"/>
              </a:buClr>
              <a:buFont typeface="Wingdings" pitchFamily="2" charset="2"/>
              <a:buChar char="§"/>
              <a:defRPr/>
            </a:lvl1pPr>
            <a:lvl2pPr marL="685800" indent="-228600">
              <a:lnSpc>
                <a:spcPct val="100000"/>
              </a:lnSpc>
              <a:buClr>
                <a:schemeClr val="tx1"/>
              </a:buClr>
              <a:buFont typeface="Wingdings" pitchFamily="2" charset="2"/>
              <a:buChar char="§"/>
              <a:defRPr/>
            </a:lvl2pPr>
            <a:lvl3pPr marL="1143000" indent="-228600">
              <a:lnSpc>
                <a:spcPct val="100000"/>
              </a:lnSpc>
              <a:buClr>
                <a:schemeClr val="tx1"/>
              </a:buClr>
              <a:buFont typeface="Wingdings" pitchFamily="2" charset="2"/>
              <a:buChar char="§"/>
              <a:defRPr/>
            </a:lvl3pPr>
            <a:lvl4pPr marL="1600200" indent="-228600">
              <a:lnSpc>
                <a:spcPct val="100000"/>
              </a:lnSpc>
              <a:buClr>
                <a:schemeClr val="tx1"/>
              </a:buClr>
              <a:buFont typeface="Wingdings" pitchFamily="2" charset="2"/>
              <a:buChar char="§"/>
              <a:defRPr/>
            </a:lvl4pPr>
            <a:lvl5pPr marL="2057400" indent="-228600">
              <a:lnSpc>
                <a:spcPct val="100000"/>
              </a:lnSpc>
              <a:buClr>
                <a:schemeClr val="tx1"/>
              </a:buClr>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Graphic 2">
            <a:extLst>
              <a:ext uri="{FF2B5EF4-FFF2-40B4-BE49-F238E27FC236}">
                <a16:creationId xmlns:a16="http://schemas.microsoft.com/office/drawing/2014/main" id="{DEB0F2EC-A031-FE42-85F0-672BA9A3BCD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128355" y="6400800"/>
            <a:ext cx="1367684" cy="372110"/>
          </a:xfrm>
          <a:prstGeom prst="rect">
            <a:avLst/>
          </a:prstGeom>
        </p:spPr>
      </p:pic>
      <p:pic>
        <p:nvPicPr>
          <p:cNvPr id="11" name="Graphic 10">
            <a:extLst>
              <a:ext uri="{FF2B5EF4-FFF2-40B4-BE49-F238E27FC236}">
                <a16:creationId xmlns:a16="http://schemas.microsoft.com/office/drawing/2014/main" id="{7CF4B88E-2A1B-8245-A74C-FC2AC0A7D8C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4936" y="6407320"/>
            <a:ext cx="480477" cy="360358"/>
          </a:xfrm>
          <a:prstGeom prst="rect">
            <a:avLst/>
          </a:prstGeom>
        </p:spPr>
      </p:pic>
    </p:spTree>
    <p:extLst>
      <p:ext uri="{BB962C8B-B14F-4D97-AF65-F5344CB8AC3E}">
        <p14:creationId xmlns:p14="http://schemas.microsoft.com/office/powerpoint/2010/main" val="3813090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CD36DF7-F79D-3544-B905-F7124A7F990F}"/>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 r="44539" b="43426"/>
          <a:stretch/>
        </p:blipFill>
        <p:spPr>
          <a:xfrm>
            <a:off x="10768058" y="5717898"/>
            <a:ext cx="1437489" cy="1099740"/>
          </a:xfrm>
          <a:prstGeom prst="rect">
            <a:avLst/>
          </a:prstGeom>
        </p:spPr>
      </p:pic>
      <p:pic>
        <p:nvPicPr>
          <p:cNvPr id="9" name="Graphic 8">
            <a:extLst>
              <a:ext uri="{FF2B5EF4-FFF2-40B4-BE49-F238E27FC236}">
                <a16:creationId xmlns:a16="http://schemas.microsoft.com/office/drawing/2014/main" id="{38C351E8-F66F-C84A-A845-5838ED6CA8E7}"/>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 r="35083" b="43426"/>
          <a:stretch/>
        </p:blipFill>
        <p:spPr>
          <a:xfrm>
            <a:off x="10676661" y="5938162"/>
            <a:ext cx="1345576" cy="879476"/>
          </a:xfrm>
          <a:prstGeom prst="rect">
            <a:avLst/>
          </a:prstGeom>
        </p:spPr>
      </p:pic>
      <p:sp>
        <p:nvSpPr>
          <p:cNvPr id="10" name="Rectangle 9">
            <a:extLst>
              <a:ext uri="{FF2B5EF4-FFF2-40B4-BE49-F238E27FC236}">
                <a16:creationId xmlns:a16="http://schemas.microsoft.com/office/drawing/2014/main" id="{BCEB6800-F6D4-E545-9985-641B069EEC8B}"/>
              </a:ext>
            </a:extLst>
          </p:cNvPr>
          <p:cNvSpPr/>
          <p:nvPr/>
        </p:nvSpPr>
        <p:spPr>
          <a:xfrm>
            <a:off x="0" y="6782765"/>
            <a:ext cx="12192000" cy="8681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Slide Number Placeholder 15">
            <a:extLst>
              <a:ext uri="{FF2B5EF4-FFF2-40B4-BE49-F238E27FC236}">
                <a16:creationId xmlns:a16="http://schemas.microsoft.com/office/drawing/2014/main" id="{BFE75857-DCA0-4D4C-8B7C-9D5278AB5BEF}"/>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7AFBEB2D-7C10-43D9-9C43-7938A93A20F3}" type="slidenum">
              <a:rPr lang="en-US" smtClean="0"/>
              <a:t>‹#›</a:t>
            </a:fld>
            <a:endParaRPr lang="en-US"/>
          </a:p>
        </p:txBody>
      </p:sp>
      <p:sp>
        <p:nvSpPr>
          <p:cNvPr id="17" name="Title 38">
            <a:extLst>
              <a:ext uri="{FF2B5EF4-FFF2-40B4-BE49-F238E27FC236}">
                <a16:creationId xmlns:a16="http://schemas.microsoft.com/office/drawing/2014/main" id="{DEEAB740-9A77-DC42-9888-BB6A9D78A372}"/>
              </a:ext>
            </a:extLst>
          </p:cNvPr>
          <p:cNvSpPr>
            <a:spLocks noGrp="1"/>
          </p:cNvSpPr>
          <p:nvPr>
            <p:ph type="title" hasCustomPrompt="1"/>
          </p:nvPr>
        </p:nvSpPr>
        <p:spPr>
          <a:xfrm>
            <a:off x="447555" y="0"/>
            <a:ext cx="9691868" cy="716268"/>
          </a:xfrm>
        </p:spPr>
        <p:txBody>
          <a:bodyPr anchor="b"/>
          <a:lstStyle>
            <a:lvl1pPr algn="l">
              <a:defRPr/>
            </a:lvl1pPr>
          </a:lstStyle>
          <a:p>
            <a:r>
              <a:rPr lang="en-US" dirty="0"/>
              <a:t>Click to Edit Title</a:t>
            </a:r>
          </a:p>
        </p:txBody>
      </p:sp>
      <p:sp>
        <p:nvSpPr>
          <p:cNvPr id="23" name="Text Placeholder 22">
            <a:extLst>
              <a:ext uri="{FF2B5EF4-FFF2-40B4-BE49-F238E27FC236}">
                <a16:creationId xmlns:a16="http://schemas.microsoft.com/office/drawing/2014/main" id="{629B5D59-8C62-2F40-B646-BAA7228B766D}"/>
              </a:ext>
            </a:extLst>
          </p:cNvPr>
          <p:cNvSpPr>
            <a:spLocks noGrp="1"/>
          </p:cNvSpPr>
          <p:nvPr>
            <p:ph type="body" sz="quarter" idx="15"/>
          </p:nvPr>
        </p:nvSpPr>
        <p:spPr>
          <a:xfrm>
            <a:off x="446618" y="1066801"/>
            <a:ext cx="9661940" cy="4859741"/>
          </a:xfrm>
        </p:spPr>
        <p:txBody>
          <a:bodyPr/>
          <a:lstStyle>
            <a:lvl1pPr marL="228600" indent="-228600">
              <a:lnSpc>
                <a:spcPct val="100000"/>
              </a:lnSpc>
              <a:buClr>
                <a:srgbClr val="4D788B"/>
              </a:buClr>
              <a:buFont typeface="Wingdings" pitchFamily="2" charset="2"/>
              <a:buChar char="§"/>
              <a:defRPr/>
            </a:lvl1pPr>
            <a:lvl2pPr marL="685800" indent="-228600">
              <a:lnSpc>
                <a:spcPct val="100000"/>
              </a:lnSpc>
              <a:buClr>
                <a:schemeClr val="tx1"/>
              </a:buClr>
              <a:buFont typeface="Wingdings" pitchFamily="2" charset="2"/>
              <a:buChar char="§"/>
              <a:defRPr/>
            </a:lvl2pPr>
            <a:lvl3pPr marL="1143000" indent="-228600">
              <a:lnSpc>
                <a:spcPct val="100000"/>
              </a:lnSpc>
              <a:buClr>
                <a:schemeClr val="tx1"/>
              </a:buClr>
              <a:buFont typeface="Wingdings" pitchFamily="2" charset="2"/>
              <a:buChar char="§"/>
              <a:defRPr/>
            </a:lvl3pPr>
            <a:lvl4pPr marL="1600200" indent="-228600">
              <a:lnSpc>
                <a:spcPct val="100000"/>
              </a:lnSpc>
              <a:buClr>
                <a:schemeClr val="tx1"/>
              </a:buClr>
              <a:buFont typeface="Wingdings" pitchFamily="2" charset="2"/>
              <a:buChar char="§"/>
              <a:defRPr/>
            </a:lvl4pPr>
            <a:lvl5pPr marL="2057400" indent="-228600">
              <a:lnSpc>
                <a:spcPct val="100000"/>
              </a:lnSpc>
              <a:buClr>
                <a:schemeClr val="tx1"/>
              </a:buClr>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 name="Straight Connector 2">
            <a:extLst>
              <a:ext uri="{FF2B5EF4-FFF2-40B4-BE49-F238E27FC236}">
                <a16:creationId xmlns:a16="http://schemas.microsoft.com/office/drawing/2014/main" id="{03AC8267-341C-5C41-B99E-C4A544238444}"/>
              </a:ext>
            </a:extLst>
          </p:cNvPr>
          <p:cNvCxnSpPr>
            <a:cxnSpLocks/>
          </p:cNvCxnSpPr>
          <p:nvPr/>
        </p:nvCxnSpPr>
        <p:spPr>
          <a:xfrm>
            <a:off x="555413" y="741680"/>
            <a:ext cx="11636587" cy="0"/>
          </a:xfrm>
          <a:prstGeom prst="line">
            <a:avLst/>
          </a:prstGeom>
          <a:ln w="28575">
            <a:solidFill>
              <a:srgbClr val="4B788B"/>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251DDB5A-586F-8F4E-8CFF-7F12DD4EC38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128355" y="6400800"/>
            <a:ext cx="1367684" cy="372110"/>
          </a:xfrm>
          <a:prstGeom prst="rect">
            <a:avLst/>
          </a:prstGeom>
        </p:spPr>
      </p:pic>
      <p:pic>
        <p:nvPicPr>
          <p:cNvPr id="11" name="Graphic 10">
            <a:extLst>
              <a:ext uri="{FF2B5EF4-FFF2-40B4-BE49-F238E27FC236}">
                <a16:creationId xmlns:a16="http://schemas.microsoft.com/office/drawing/2014/main" id="{86645990-B215-9A41-99E2-7EDF251CB43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4936" y="6407320"/>
            <a:ext cx="480477" cy="360358"/>
          </a:xfrm>
          <a:prstGeom prst="rect">
            <a:avLst/>
          </a:prstGeom>
        </p:spPr>
      </p:pic>
    </p:spTree>
    <p:extLst>
      <p:ext uri="{BB962C8B-B14F-4D97-AF65-F5344CB8AC3E}">
        <p14:creationId xmlns:p14="http://schemas.microsoft.com/office/powerpoint/2010/main" val="3941457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36F4E-ADCF-E1B9-D125-E12528178F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245637-BEF7-BAD3-6CE3-3F5429C47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A796AB-48F8-3C67-A7CF-8AEAE5EE5144}"/>
              </a:ext>
            </a:extLst>
          </p:cNvPr>
          <p:cNvSpPr>
            <a:spLocks noGrp="1"/>
          </p:cNvSpPr>
          <p:nvPr>
            <p:ph type="dt" sz="half" idx="10"/>
          </p:nvPr>
        </p:nvSpPr>
        <p:spPr/>
        <p:txBody>
          <a:bodyPr/>
          <a:lstStyle/>
          <a:p>
            <a:fld id="{4015F8AD-896F-475D-82F5-AF0777973E65}" type="datetimeFigureOut">
              <a:rPr lang="en-US" smtClean="0"/>
              <a:t>1/30/2026</a:t>
            </a:fld>
            <a:endParaRPr lang="en-US"/>
          </a:p>
        </p:txBody>
      </p:sp>
      <p:sp>
        <p:nvSpPr>
          <p:cNvPr id="5" name="Footer Placeholder 4">
            <a:extLst>
              <a:ext uri="{FF2B5EF4-FFF2-40B4-BE49-F238E27FC236}">
                <a16:creationId xmlns:a16="http://schemas.microsoft.com/office/drawing/2014/main" id="{EB4568C6-0A17-6B6C-4135-92DD5C83DB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08AF4-30AE-4A18-6144-8D1D7A7597B1}"/>
              </a:ext>
            </a:extLst>
          </p:cNvPr>
          <p:cNvSpPr>
            <a:spLocks noGrp="1"/>
          </p:cNvSpPr>
          <p:nvPr>
            <p:ph type="sldNum" sz="quarter" idx="12"/>
          </p:nvPr>
        </p:nvSpPr>
        <p:spPr/>
        <p:txBody>
          <a:bodyPr/>
          <a:lstStyle/>
          <a:p>
            <a:fld id="{7AFBEB2D-7C10-43D9-9C43-7938A93A20F3}" type="slidenum">
              <a:rPr lang="en-US" smtClean="0"/>
              <a:t>‹#›</a:t>
            </a:fld>
            <a:endParaRPr lang="en-US"/>
          </a:p>
        </p:txBody>
      </p:sp>
    </p:spTree>
    <p:extLst>
      <p:ext uri="{BB962C8B-B14F-4D97-AF65-F5344CB8AC3E}">
        <p14:creationId xmlns:p14="http://schemas.microsoft.com/office/powerpoint/2010/main" val="220112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4_Title and Conten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0551C2-2ACC-F443-9C61-6D0728FE7A0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2191999" cy="4175760"/>
          </a:xfrm>
          <a:prstGeom prst="rect">
            <a:avLst/>
          </a:prstGeom>
          <a:noFill/>
          <a:ln>
            <a:noFill/>
          </a:ln>
        </p:spPr>
      </p:pic>
      <p:sp>
        <p:nvSpPr>
          <p:cNvPr id="6" name="Rectangle 5" descr="Monongahela National Forest, West Virginia">
            <a:extLst>
              <a:ext uri="{FF2B5EF4-FFF2-40B4-BE49-F238E27FC236}">
                <a16:creationId xmlns:a16="http://schemas.microsoft.com/office/drawing/2014/main" id="{D967F78A-B2C5-0243-AAB9-A3870D18EC55}"/>
              </a:ext>
            </a:extLst>
          </p:cNvPr>
          <p:cNvSpPr/>
          <p:nvPr/>
        </p:nvSpPr>
        <p:spPr>
          <a:xfrm>
            <a:off x="230293" y="0"/>
            <a:ext cx="11961707" cy="4166886"/>
          </a:xfrm>
          <a:prstGeom prst="rect">
            <a:avLst/>
          </a:prstGeom>
          <a:gradFill>
            <a:gsLst>
              <a:gs pos="100000">
                <a:schemeClr val="bg1">
                  <a:alpha val="70000"/>
                </a:schemeClr>
              </a:gs>
              <a:gs pos="19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6" name="Group 35">
            <a:extLst>
              <a:ext uri="{FF2B5EF4-FFF2-40B4-BE49-F238E27FC236}">
                <a16:creationId xmlns:a16="http://schemas.microsoft.com/office/drawing/2014/main" id="{3BC540A6-5FB0-8E48-87BD-33A6FE0B5448}"/>
              </a:ext>
            </a:extLst>
          </p:cNvPr>
          <p:cNvGrpSpPr/>
          <p:nvPr/>
        </p:nvGrpSpPr>
        <p:grpSpPr>
          <a:xfrm>
            <a:off x="0" y="6453015"/>
            <a:ext cx="12192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7AFBEB2D-7C10-43D9-9C43-7938A93A20F3}" type="slidenum">
              <a:rPr lang="en-US" smtClean="0"/>
              <a:t>‹#›</a:t>
            </a:fld>
            <a:endParaRPr lang="en-US"/>
          </a:p>
        </p:txBody>
      </p:sp>
      <p:sp>
        <p:nvSpPr>
          <p:cNvPr id="39" name="Title 38">
            <a:extLst>
              <a:ext uri="{FF2B5EF4-FFF2-40B4-BE49-F238E27FC236}">
                <a16:creationId xmlns:a16="http://schemas.microsoft.com/office/drawing/2014/main" id="{FEA10E5F-C8C8-114E-9F64-71EAE26E5F62}"/>
              </a:ext>
            </a:extLst>
          </p:cNvPr>
          <p:cNvSpPr>
            <a:spLocks noGrp="1"/>
          </p:cNvSpPr>
          <p:nvPr>
            <p:ph type="title" hasCustomPrompt="1"/>
          </p:nvPr>
        </p:nvSpPr>
        <p:spPr>
          <a:xfrm>
            <a:off x="1527858" y="4236335"/>
            <a:ext cx="9522105" cy="589327"/>
          </a:xfrm>
        </p:spPr>
        <p:txBody>
          <a:bodyPr anchor="b"/>
          <a:lstStyle>
            <a:lvl1pPr algn="l">
              <a:defRPr/>
            </a:lvl1pPr>
          </a:lstStyle>
          <a:p>
            <a:r>
              <a:rPr lang="en-US" dirty="0"/>
              <a:t>Click to Edit Title</a:t>
            </a:r>
          </a:p>
        </p:txBody>
      </p:sp>
      <p:sp>
        <p:nvSpPr>
          <p:cNvPr id="79" name="Text Placeholder 78">
            <a:extLst>
              <a:ext uri="{FF2B5EF4-FFF2-40B4-BE49-F238E27FC236}">
                <a16:creationId xmlns:a16="http://schemas.microsoft.com/office/drawing/2014/main" id="{4483A73C-DA1D-0945-A71F-1E264512947B}"/>
              </a:ext>
            </a:extLst>
          </p:cNvPr>
          <p:cNvSpPr>
            <a:spLocks noGrp="1"/>
          </p:cNvSpPr>
          <p:nvPr>
            <p:ph type="body" sz="quarter" idx="14" hasCustomPrompt="1"/>
          </p:nvPr>
        </p:nvSpPr>
        <p:spPr>
          <a:xfrm>
            <a:off x="1543855" y="4884677"/>
            <a:ext cx="9566943" cy="520700"/>
          </a:xfrm>
        </p:spPr>
        <p:txBody>
          <a:bodyPr>
            <a:normAutofit/>
          </a:bodyPr>
          <a:lstStyle>
            <a:lvl1pPr marL="0" indent="0">
              <a:buNone/>
              <a:defRPr sz="2000">
                <a:solidFill>
                  <a:srgbClr val="4D788B"/>
                </a:solidFill>
              </a:defRPr>
            </a:lvl1pPr>
          </a:lstStyle>
          <a:p>
            <a:pPr lvl="0"/>
            <a:r>
              <a:rPr lang="en-US" dirty="0"/>
              <a:t>Click to Edit Subtitle</a:t>
            </a:r>
          </a:p>
        </p:txBody>
      </p:sp>
      <p:grpSp>
        <p:nvGrpSpPr>
          <p:cNvPr id="17" name="Group 16">
            <a:extLst>
              <a:ext uri="{FF2B5EF4-FFF2-40B4-BE49-F238E27FC236}">
                <a16:creationId xmlns:a16="http://schemas.microsoft.com/office/drawing/2014/main" id="{E855CBB5-4E22-734F-B861-A679EE2F94D7}"/>
              </a:ext>
            </a:extLst>
          </p:cNvPr>
          <p:cNvGrpSpPr/>
          <p:nvPr/>
        </p:nvGrpSpPr>
        <p:grpSpPr>
          <a:xfrm>
            <a:off x="0" y="4137949"/>
            <a:ext cx="12192000" cy="98385"/>
            <a:chOff x="0" y="660400"/>
            <a:chExt cx="9144000" cy="406400"/>
          </a:xfrm>
        </p:grpSpPr>
        <p:sp>
          <p:nvSpPr>
            <p:cNvPr id="18" name="Rectangle 17">
              <a:extLst>
                <a:ext uri="{FF2B5EF4-FFF2-40B4-BE49-F238E27FC236}">
                  <a16:creationId xmlns:a16="http://schemas.microsoft.com/office/drawing/2014/main" id="{DC7E87C5-BA13-AF4C-B070-C1C1119ADE6B}"/>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a:extLst>
                <a:ext uri="{FF2B5EF4-FFF2-40B4-BE49-F238E27FC236}">
                  <a16:creationId xmlns:a16="http://schemas.microsoft.com/office/drawing/2014/main" id="{AAA0456B-FFA7-8442-BCD8-A2157F44B519}"/>
                </a:ext>
              </a:extLst>
            </p:cNvPr>
            <p:cNvSpPr/>
            <p:nvPr userDrawn="1"/>
          </p:nvSpPr>
          <p:spPr>
            <a:xfrm>
              <a:off x="0" y="660400"/>
              <a:ext cx="1137920" cy="406400"/>
            </a:xfrm>
            <a:prstGeom prst="rect">
              <a:avLst/>
            </a:prstGeom>
            <a:solidFill>
              <a:srgbClr val="8E1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 name="Group 20">
            <a:extLst>
              <a:ext uri="{FF2B5EF4-FFF2-40B4-BE49-F238E27FC236}">
                <a16:creationId xmlns:a16="http://schemas.microsoft.com/office/drawing/2014/main" id="{F33A32E5-945D-D14F-86FB-A365F5460E3C}"/>
              </a:ext>
            </a:extLst>
          </p:cNvPr>
          <p:cNvGrpSpPr/>
          <p:nvPr/>
        </p:nvGrpSpPr>
        <p:grpSpPr>
          <a:xfrm>
            <a:off x="10661228" y="3044146"/>
            <a:ext cx="1528885" cy="1099740"/>
            <a:chOff x="8007496" y="5717898"/>
            <a:chExt cx="1146664" cy="1099740"/>
          </a:xfrm>
        </p:grpSpPr>
        <p:pic>
          <p:nvPicPr>
            <p:cNvPr id="22" name="Graphic 21">
              <a:extLst>
                <a:ext uri="{FF2B5EF4-FFF2-40B4-BE49-F238E27FC236}">
                  <a16:creationId xmlns:a16="http://schemas.microsoft.com/office/drawing/2014/main" id="{71E4B969-5C41-CA45-8464-86BF916A2B71}"/>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 r="44539" b="43426"/>
            <a:stretch/>
          </p:blipFill>
          <p:spPr>
            <a:xfrm>
              <a:off x="8076043" y="5717898"/>
              <a:ext cx="1078117" cy="1099740"/>
            </a:xfrm>
            <a:prstGeom prst="rect">
              <a:avLst/>
            </a:prstGeom>
          </p:spPr>
        </p:pic>
        <p:pic>
          <p:nvPicPr>
            <p:cNvPr id="23" name="Graphic 22">
              <a:extLst>
                <a:ext uri="{FF2B5EF4-FFF2-40B4-BE49-F238E27FC236}">
                  <a16:creationId xmlns:a16="http://schemas.microsoft.com/office/drawing/2014/main" id="{1261F876-AF8D-1B4D-9D90-638B4826605D}"/>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 r="44539" b="43426"/>
            <a:stretch/>
          </p:blipFill>
          <p:spPr>
            <a:xfrm>
              <a:off x="8007496" y="5938162"/>
              <a:ext cx="862184" cy="879476"/>
            </a:xfrm>
            <a:prstGeom prst="rect">
              <a:avLst/>
            </a:prstGeom>
          </p:spPr>
        </p:pic>
      </p:grpSp>
      <p:pic>
        <p:nvPicPr>
          <p:cNvPr id="4" name="Graphic 3">
            <a:extLst>
              <a:ext uri="{FF2B5EF4-FFF2-40B4-BE49-F238E27FC236}">
                <a16:creationId xmlns:a16="http://schemas.microsoft.com/office/drawing/2014/main" id="{BDF5E51B-D70A-E04D-B798-48A43DB6C48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187" y="6457644"/>
            <a:ext cx="1471507" cy="400357"/>
          </a:xfrm>
          <a:prstGeom prst="rect">
            <a:avLst/>
          </a:prstGeom>
        </p:spPr>
      </p:pic>
      <p:pic>
        <p:nvPicPr>
          <p:cNvPr id="20" name="Graphic 19">
            <a:extLst>
              <a:ext uri="{FF2B5EF4-FFF2-40B4-BE49-F238E27FC236}">
                <a16:creationId xmlns:a16="http://schemas.microsoft.com/office/drawing/2014/main" id="{0AC98E43-7F77-8741-BF65-A2446B60571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615008" y="6472925"/>
            <a:ext cx="487680" cy="365760"/>
          </a:xfrm>
          <a:prstGeom prst="rect">
            <a:avLst/>
          </a:prstGeom>
        </p:spPr>
      </p:pic>
    </p:spTree>
    <p:extLst>
      <p:ext uri="{BB962C8B-B14F-4D97-AF65-F5344CB8AC3E}">
        <p14:creationId xmlns:p14="http://schemas.microsoft.com/office/powerpoint/2010/main" val="3794362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5_Title and Conten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0551C2-2ACC-F443-9C61-6D0728FE7A0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4166888"/>
          </a:xfrm>
          <a:prstGeom prst="rect">
            <a:avLst/>
          </a:prstGeom>
        </p:spPr>
      </p:pic>
      <p:sp>
        <p:nvSpPr>
          <p:cNvPr id="24" name="Rectangle 23" descr="Cherokee National Forest, Tennessee / North Carolina">
            <a:extLst>
              <a:ext uri="{FF2B5EF4-FFF2-40B4-BE49-F238E27FC236}">
                <a16:creationId xmlns:a16="http://schemas.microsoft.com/office/drawing/2014/main" id="{195524E6-1A5C-2248-BD19-01932BB41132}"/>
              </a:ext>
            </a:extLst>
          </p:cNvPr>
          <p:cNvSpPr/>
          <p:nvPr/>
        </p:nvSpPr>
        <p:spPr>
          <a:xfrm>
            <a:off x="365760" y="0"/>
            <a:ext cx="11826240" cy="4166886"/>
          </a:xfrm>
          <a:prstGeom prst="rect">
            <a:avLst/>
          </a:prstGeom>
          <a:gradFill>
            <a:gsLst>
              <a:gs pos="100000">
                <a:schemeClr val="bg1">
                  <a:alpha val="70000"/>
                </a:schemeClr>
              </a:gs>
              <a:gs pos="19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6" name="Group 35">
            <a:extLst>
              <a:ext uri="{FF2B5EF4-FFF2-40B4-BE49-F238E27FC236}">
                <a16:creationId xmlns:a16="http://schemas.microsoft.com/office/drawing/2014/main" id="{3BC540A6-5FB0-8E48-87BD-33A6FE0B5448}"/>
              </a:ext>
            </a:extLst>
          </p:cNvPr>
          <p:cNvGrpSpPr/>
          <p:nvPr/>
        </p:nvGrpSpPr>
        <p:grpSpPr>
          <a:xfrm>
            <a:off x="0" y="6453015"/>
            <a:ext cx="12192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7AFBEB2D-7C10-43D9-9C43-7938A93A20F3}" type="slidenum">
              <a:rPr lang="en-US" smtClean="0"/>
              <a:t>‹#›</a:t>
            </a:fld>
            <a:endParaRPr lang="en-US"/>
          </a:p>
        </p:txBody>
      </p:sp>
      <p:sp>
        <p:nvSpPr>
          <p:cNvPr id="39" name="Title 38">
            <a:extLst>
              <a:ext uri="{FF2B5EF4-FFF2-40B4-BE49-F238E27FC236}">
                <a16:creationId xmlns:a16="http://schemas.microsoft.com/office/drawing/2014/main" id="{FEA10E5F-C8C8-114E-9F64-71EAE26E5F62}"/>
              </a:ext>
            </a:extLst>
          </p:cNvPr>
          <p:cNvSpPr>
            <a:spLocks noGrp="1"/>
          </p:cNvSpPr>
          <p:nvPr>
            <p:ph type="title" hasCustomPrompt="1"/>
          </p:nvPr>
        </p:nvSpPr>
        <p:spPr>
          <a:xfrm>
            <a:off x="1527858" y="4236335"/>
            <a:ext cx="9522105" cy="589327"/>
          </a:xfrm>
        </p:spPr>
        <p:txBody>
          <a:bodyPr anchor="b"/>
          <a:lstStyle>
            <a:lvl1pPr algn="l">
              <a:defRPr/>
            </a:lvl1pPr>
          </a:lstStyle>
          <a:p>
            <a:r>
              <a:rPr lang="en-US" dirty="0"/>
              <a:t>Click to Edit Title</a:t>
            </a:r>
          </a:p>
        </p:txBody>
      </p:sp>
      <p:sp>
        <p:nvSpPr>
          <p:cNvPr id="79" name="Text Placeholder 78">
            <a:extLst>
              <a:ext uri="{FF2B5EF4-FFF2-40B4-BE49-F238E27FC236}">
                <a16:creationId xmlns:a16="http://schemas.microsoft.com/office/drawing/2014/main" id="{4483A73C-DA1D-0945-A71F-1E264512947B}"/>
              </a:ext>
            </a:extLst>
          </p:cNvPr>
          <p:cNvSpPr>
            <a:spLocks noGrp="1"/>
          </p:cNvSpPr>
          <p:nvPr>
            <p:ph type="body" sz="quarter" idx="14" hasCustomPrompt="1"/>
          </p:nvPr>
        </p:nvSpPr>
        <p:spPr>
          <a:xfrm>
            <a:off x="1543855" y="4884677"/>
            <a:ext cx="9566943" cy="520700"/>
          </a:xfrm>
        </p:spPr>
        <p:txBody>
          <a:bodyPr>
            <a:normAutofit/>
          </a:bodyPr>
          <a:lstStyle>
            <a:lvl1pPr marL="0" indent="0">
              <a:buNone/>
              <a:defRPr sz="2000">
                <a:solidFill>
                  <a:srgbClr val="4D788B"/>
                </a:solidFill>
              </a:defRPr>
            </a:lvl1pPr>
          </a:lstStyle>
          <a:p>
            <a:pPr lvl="0"/>
            <a:r>
              <a:rPr lang="en-US" dirty="0"/>
              <a:t>Click to Edit Subtitle</a:t>
            </a:r>
          </a:p>
        </p:txBody>
      </p:sp>
      <p:grpSp>
        <p:nvGrpSpPr>
          <p:cNvPr id="17" name="Group 16">
            <a:extLst>
              <a:ext uri="{FF2B5EF4-FFF2-40B4-BE49-F238E27FC236}">
                <a16:creationId xmlns:a16="http://schemas.microsoft.com/office/drawing/2014/main" id="{E855CBB5-4E22-734F-B861-A679EE2F94D7}"/>
              </a:ext>
            </a:extLst>
          </p:cNvPr>
          <p:cNvGrpSpPr/>
          <p:nvPr/>
        </p:nvGrpSpPr>
        <p:grpSpPr>
          <a:xfrm>
            <a:off x="0" y="4137949"/>
            <a:ext cx="12192000" cy="98385"/>
            <a:chOff x="0" y="660400"/>
            <a:chExt cx="9144000" cy="406400"/>
          </a:xfrm>
        </p:grpSpPr>
        <p:sp>
          <p:nvSpPr>
            <p:cNvPr id="18" name="Rectangle 17">
              <a:extLst>
                <a:ext uri="{FF2B5EF4-FFF2-40B4-BE49-F238E27FC236}">
                  <a16:creationId xmlns:a16="http://schemas.microsoft.com/office/drawing/2014/main" id="{DC7E87C5-BA13-AF4C-B070-C1C1119ADE6B}"/>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a:extLst>
                <a:ext uri="{FF2B5EF4-FFF2-40B4-BE49-F238E27FC236}">
                  <a16:creationId xmlns:a16="http://schemas.microsoft.com/office/drawing/2014/main" id="{AAA0456B-FFA7-8442-BCD8-A2157F44B519}"/>
                </a:ext>
              </a:extLst>
            </p:cNvPr>
            <p:cNvSpPr/>
            <p:nvPr userDrawn="1"/>
          </p:nvSpPr>
          <p:spPr>
            <a:xfrm>
              <a:off x="0" y="660400"/>
              <a:ext cx="1137920" cy="406400"/>
            </a:xfrm>
            <a:prstGeom prst="rect">
              <a:avLst/>
            </a:prstGeom>
            <a:solidFill>
              <a:srgbClr val="8E1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 name="Group 1">
            <a:extLst>
              <a:ext uri="{FF2B5EF4-FFF2-40B4-BE49-F238E27FC236}">
                <a16:creationId xmlns:a16="http://schemas.microsoft.com/office/drawing/2014/main" id="{11E28A43-CCFA-2C4C-B131-278AC9B4607E}"/>
              </a:ext>
            </a:extLst>
          </p:cNvPr>
          <p:cNvGrpSpPr/>
          <p:nvPr/>
        </p:nvGrpSpPr>
        <p:grpSpPr>
          <a:xfrm>
            <a:off x="10661228" y="3044146"/>
            <a:ext cx="1528885" cy="1099740"/>
            <a:chOff x="8007496" y="5717898"/>
            <a:chExt cx="1146664" cy="1099740"/>
          </a:xfrm>
        </p:grpSpPr>
        <p:pic>
          <p:nvPicPr>
            <p:cNvPr id="20" name="Graphic 19">
              <a:extLst>
                <a:ext uri="{FF2B5EF4-FFF2-40B4-BE49-F238E27FC236}">
                  <a16:creationId xmlns:a16="http://schemas.microsoft.com/office/drawing/2014/main" id="{15D0A643-2B84-0547-9BE0-F6F25BEE0BE9}"/>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 r="44539" b="43426"/>
            <a:stretch/>
          </p:blipFill>
          <p:spPr>
            <a:xfrm>
              <a:off x="8076043" y="5717898"/>
              <a:ext cx="1078117" cy="1099740"/>
            </a:xfrm>
            <a:prstGeom prst="rect">
              <a:avLst/>
            </a:prstGeom>
          </p:spPr>
        </p:pic>
        <p:pic>
          <p:nvPicPr>
            <p:cNvPr id="21" name="Graphic 20">
              <a:extLst>
                <a:ext uri="{FF2B5EF4-FFF2-40B4-BE49-F238E27FC236}">
                  <a16:creationId xmlns:a16="http://schemas.microsoft.com/office/drawing/2014/main" id="{B14412FC-7E00-F74E-89FE-03CDAAD70369}"/>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 r="44539" b="43426"/>
            <a:stretch/>
          </p:blipFill>
          <p:spPr>
            <a:xfrm>
              <a:off x="8007496" y="5938162"/>
              <a:ext cx="862184" cy="879476"/>
            </a:xfrm>
            <a:prstGeom prst="rect">
              <a:avLst/>
            </a:prstGeom>
          </p:spPr>
        </p:pic>
      </p:grpSp>
      <p:pic>
        <p:nvPicPr>
          <p:cNvPr id="22" name="Graphic 21">
            <a:extLst>
              <a:ext uri="{FF2B5EF4-FFF2-40B4-BE49-F238E27FC236}">
                <a16:creationId xmlns:a16="http://schemas.microsoft.com/office/drawing/2014/main" id="{9E830E3B-14B4-4C47-B61E-B0D5DCC6BAB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187" y="6457644"/>
            <a:ext cx="1471507" cy="400357"/>
          </a:xfrm>
          <a:prstGeom prst="rect">
            <a:avLst/>
          </a:prstGeom>
        </p:spPr>
      </p:pic>
      <p:pic>
        <p:nvPicPr>
          <p:cNvPr id="23" name="Graphic 22">
            <a:extLst>
              <a:ext uri="{FF2B5EF4-FFF2-40B4-BE49-F238E27FC236}">
                <a16:creationId xmlns:a16="http://schemas.microsoft.com/office/drawing/2014/main" id="{3CCAE0F6-2AE7-7D40-B8BF-BC96C394058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615008" y="6472925"/>
            <a:ext cx="487680" cy="365760"/>
          </a:xfrm>
          <a:prstGeom prst="rect">
            <a:avLst/>
          </a:prstGeom>
        </p:spPr>
      </p:pic>
    </p:spTree>
    <p:extLst>
      <p:ext uri="{BB962C8B-B14F-4D97-AF65-F5344CB8AC3E}">
        <p14:creationId xmlns:p14="http://schemas.microsoft.com/office/powerpoint/2010/main" val="228960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BA33A290-D2DF-AC48-B63E-70302C789E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4576" b="-215"/>
          <a:stretch/>
        </p:blipFill>
        <p:spPr>
          <a:xfrm>
            <a:off x="4107042" y="16494"/>
            <a:ext cx="8071412" cy="6825013"/>
          </a:xfrm>
          <a:prstGeom prst="rect">
            <a:avLst/>
          </a:prstGeom>
        </p:spPr>
      </p:pic>
      <p:sp>
        <p:nvSpPr>
          <p:cNvPr id="76" name="Freeform 75">
            <a:extLst>
              <a:ext uri="{FF2B5EF4-FFF2-40B4-BE49-F238E27FC236}">
                <a16:creationId xmlns:a16="http://schemas.microsoft.com/office/drawing/2014/main" id="{4E6C8946-8ADA-3546-9472-3E00B60BCABB}"/>
              </a:ext>
            </a:extLst>
          </p:cNvPr>
          <p:cNvSpPr/>
          <p:nvPr/>
        </p:nvSpPr>
        <p:spPr>
          <a:xfrm>
            <a:off x="7189695" y="914400"/>
            <a:ext cx="3496235" cy="5943600"/>
          </a:xfrm>
          <a:custGeom>
            <a:avLst/>
            <a:gdLst>
              <a:gd name="connsiteX0" fmla="*/ 0 w 2622176"/>
              <a:gd name="connsiteY0" fmla="*/ 0 h 5943600"/>
              <a:gd name="connsiteX1" fmla="*/ 2622176 w 2622176"/>
              <a:gd name="connsiteY1" fmla="*/ 0 h 5943600"/>
              <a:gd name="connsiteX2" fmla="*/ 2622176 w 2622176"/>
              <a:gd name="connsiteY2" fmla="*/ 281242 h 5943600"/>
              <a:gd name="connsiteX3" fmla="*/ 2614173 w 2622176"/>
              <a:gd name="connsiteY3" fmla="*/ 289552 h 5943600"/>
              <a:gd name="connsiteX4" fmla="*/ 2474473 w 2622176"/>
              <a:gd name="connsiteY4" fmla="*/ 416922 h 5943600"/>
              <a:gd name="connsiteX5" fmla="*/ 2608008 w 2622176"/>
              <a:gd name="connsiteY5" fmla="*/ 440581 h 5943600"/>
              <a:gd name="connsiteX6" fmla="*/ 2622176 w 2622176"/>
              <a:gd name="connsiteY6" fmla="*/ 438647 h 5943600"/>
              <a:gd name="connsiteX7" fmla="*/ 2622176 w 2622176"/>
              <a:gd name="connsiteY7" fmla="*/ 871592 h 5943600"/>
              <a:gd name="connsiteX8" fmla="*/ 2562695 w 2622176"/>
              <a:gd name="connsiteY8" fmla="*/ 957881 h 5943600"/>
              <a:gd name="connsiteX9" fmla="*/ 2176126 w 2622176"/>
              <a:gd name="connsiteY9" fmla="*/ 1363299 h 5943600"/>
              <a:gd name="connsiteX10" fmla="*/ 2156878 w 2622176"/>
              <a:gd name="connsiteY10" fmla="*/ 1379339 h 5943600"/>
              <a:gd name="connsiteX11" fmla="*/ 2179334 w 2622176"/>
              <a:gd name="connsiteY11" fmla="*/ 1385756 h 5943600"/>
              <a:gd name="connsiteX12" fmla="*/ 2185750 w 2622176"/>
              <a:gd name="connsiteY12" fmla="*/ 1388964 h 5943600"/>
              <a:gd name="connsiteX13" fmla="*/ 2204998 w 2622176"/>
              <a:gd name="connsiteY13" fmla="*/ 1395380 h 5943600"/>
              <a:gd name="connsiteX14" fmla="*/ 2230663 w 2622176"/>
              <a:gd name="connsiteY14" fmla="*/ 1401796 h 5943600"/>
              <a:gd name="connsiteX15" fmla="*/ 2240287 w 2622176"/>
              <a:gd name="connsiteY15" fmla="*/ 1405004 h 5943600"/>
              <a:gd name="connsiteX16" fmla="*/ 2461641 w 2622176"/>
              <a:gd name="connsiteY16" fmla="*/ 1417836 h 5943600"/>
              <a:gd name="connsiteX17" fmla="*/ 2464849 w 2622176"/>
              <a:gd name="connsiteY17" fmla="*/ 1417836 h 5943600"/>
              <a:gd name="connsiteX18" fmla="*/ 2487305 w 2622176"/>
              <a:gd name="connsiteY18" fmla="*/ 1414628 h 5943600"/>
              <a:gd name="connsiteX19" fmla="*/ 2249911 w 2622176"/>
              <a:gd name="connsiteY19" fmla="*/ 1722602 h 5943600"/>
              <a:gd name="connsiteX20" fmla="*/ 2586755 w 2622176"/>
              <a:gd name="connsiteY20" fmla="*/ 1668065 h 5943600"/>
              <a:gd name="connsiteX21" fmla="*/ 1848907 w 2622176"/>
              <a:gd name="connsiteY21" fmla="*/ 2540657 h 5943600"/>
              <a:gd name="connsiteX22" fmla="*/ 1816826 w 2622176"/>
              <a:gd name="connsiteY22" fmla="*/ 2569530 h 5943600"/>
              <a:gd name="connsiteX23" fmla="*/ 1829658 w 2622176"/>
              <a:gd name="connsiteY23" fmla="*/ 2572738 h 5943600"/>
              <a:gd name="connsiteX24" fmla="*/ 1845698 w 2622176"/>
              <a:gd name="connsiteY24" fmla="*/ 2582362 h 5943600"/>
              <a:gd name="connsiteX25" fmla="*/ 2233871 w 2622176"/>
              <a:gd name="connsiteY25" fmla="*/ 2620858 h 5943600"/>
              <a:gd name="connsiteX26" fmla="*/ 2339736 w 2622176"/>
              <a:gd name="connsiteY26" fmla="*/ 2604818 h 5943600"/>
              <a:gd name="connsiteX27" fmla="*/ 2426353 w 2622176"/>
              <a:gd name="connsiteY27" fmla="*/ 2585570 h 5943600"/>
              <a:gd name="connsiteX28" fmla="*/ 1710961 w 2622176"/>
              <a:gd name="connsiteY28" fmla="*/ 3374752 h 5943600"/>
              <a:gd name="connsiteX29" fmla="*/ 1945148 w 2622176"/>
              <a:gd name="connsiteY29" fmla="*/ 3422873 h 5943600"/>
              <a:gd name="connsiteX30" fmla="*/ 1438278 w 2622176"/>
              <a:gd name="connsiteY30" fmla="*/ 3836713 h 5943600"/>
              <a:gd name="connsiteX31" fmla="*/ 1441486 w 2622176"/>
              <a:gd name="connsiteY31" fmla="*/ 3836713 h 5943600"/>
              <a:gd name="connsiteX32" fmla="*/ 1463943 w 2622176"/>
              <a:gd name="connsiteY32" fmla="*/ 3849545 h 5943600"/>
              <a:gd name="connsiteX33" fmla="*/ 1977228 w 2622176"/>
              <a:gd name="connsiteY33" fmla="*/ 3900874 h 5943600"/>
              <a:gd name="connsiteX34" fmla="*/ 2051013 w 2622176"/>
              <a:gd name="connsiteY34" fmla="*/ 3884834 h 5943600"/>
              <a:gd name="connsiteX35" fmla="*/ 960281 w 2622176"/>
              <a:gd name="connsiteY35" fmla="*/ 4975574 h 5943600"/>
              <a:gd name="connsiteX36" fmla="*/ 1354869 w 2622176"/>
              <a:gd name="connsiteY36" fmla="*/ 5049360 h 5943600"/>
              <a:gd name="connsiteX37" fmla="*/ 1066146 w 2622176"/>
              <a:gd name="connsiteY37" fmla="*/ 5229011 h 5943600"/>
              <a:gd name="connsiteX38" fmla="*/ 1637176 w 2622176"/>
              <a:gd name="connsiteY38" fmla="*/ 5370166 h 5943600"/>
              <a:gd name="connsiteX39" fmla="*/ 1084542 w 2622176"/>
              <a:gd name="connsiteY39" fmla="*/ 5848818 h 5943600"/>
              <a:gd name="connsiteX40" fmla="*/ 956174 w 2622176"/>
              <a:gd name="connsiteY40" fmla="*/ 5943600 h 5943600"/>
              <a:gd name="connsiteX41" fmla="*/ 0 w 2622176"/>
              <a:gd name="connsiteY41"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22176" h="5943600">
                <a:moveTo>
                  <a:pt x="0" y="0"/>
                </a:moveTo>
                <a:lnTo>
                  <a:pt x="2622176" y="0"/>
                </a:lnTo>
                <a:lnTo>
                  <a:pt x="2622176" y="281242"/>
                </a:lnTo>
                <a:lnTo>
                  <a:pt x="2614173" y="289552"/>
                </a:lnTo>
                <a:cubicBezTo>
                  <a:pt x="2568108" y="334114"/>
                  <a:pt x="2520990" y="376821"/>
                  <a:pt x="2474473" y="416922"/>
                </a:cubicBezTo>
                <a:cubicBezTo>
                  <a:pt x="2519386" y="432962"/>
                  <a:pt x="2564298" y="440180"/>
                  <a:pt x="2608008" y="440581"/>
                </a:cubicBezTo>
                <a:lnTo>
                  <a:pt x="2622176" y="438647"/>
                </a:lnTo>
                <a:lnTo>
                  <a:pt x="2622176" y="871592"/>
                </a:lnTo>
                <a:lnTo>
                  <a:pt x="2562695" y="957881"/>
                </a:lnTo>
                <a:cubicBezTo>
                  <a:pt x="2453621" y="1099436"/>
                  <a:pt x="2325300" y="1234977"/>
                  <a:pt x="2176126" y="1363299"/>
                </a:cubicBezTo>
                <a:cubicBezTo>
                  <a:pt x="2169710" y="1369715"/>
                  <a:pt x="2163294" y="1376131"/>
                  <a:pt x="2156878" y="1379339"/>
                </a:cubicBezTo>
                <a:cubicBezTo>
                  <a:pt x="2163294" y="1382548"/>
                  <a:pt x="2172918" y="1382548"/>
                  <a:pt x="2179334" y="1385756"/>
                </a:cubicBezTo>
                <a:cubicBezTo>
                  <a:pt x="2182542" y="1385756"/>
                  <a:pt x="2185750" y="1385756"/>
                  <a:pt x="2185750" y="1388964"/>
                </a:cubicBezTo>
                <a:cubicBezTo>
                  <a:pt x="2192166" y="1392172"/>
                  <a:pt x="2198582" y="1392172"/>
                  <a:pt x="2204998" y="1395380"/>
                </a:cubicBezTo>
                <a:cubicBezTo>
                  <a:pt x="2214622" y="1398588"/>
                  <a:pt x="2224247" y="1398588"/>
                  <a:pt x="2230663" y="1401796"/>
                </a:cubicBezTo>
                <a:cubicBezTo>
                  <a:pt x="2233871" y="1401796"/>
                  <a:pt x="2237079" y="1405004"/>
                  <a:pt x="2240287" y="1405004"/>
                </a:cubicBezTo>
                <a:cubicBezTo>
                  <a:pt x="2314072" y="1421044"/>
                  <a:pt x="2391064" y="1424252"/>
                  <a:pt x="2461641" y="1417836"/>
                </a:cubicBezTo>
                <a:cubicBezTo>
                  <a:pt x="2461641" y="1417836"/>
                  <a:pt x="2464849" y="1417836"/>
                  <a:pt x="2464849" y="1417836"/>
                </a:cubicBezTo>
                <a:cubicBezTo>
                  <a:pt x="2471265" y="1417836"/>
                  <a:pt x="2480889" y="1417836"/>
                  <a:pt x="2487305" y="1414628"/>
                </a:cubicBezTo>
                <a:cubicBezTo>
                  <a:pt x="2413520" y="1494830"/>
                  <a:pt x="2336528" y="1648816"/>
                  <a:pt x="2249911" y="1722602"/>
                </a:cubicBezTo>
                <a:cubicBezTo>
                  <a:pt x="2365400" y="1764306"/>
                  <a:pt x="2477681" y="1690521"/>
                  <a:pt x="2586755" y="1668065"/>
                </a:cubicBezTo>
                <a:cubicBezTo>
                  <a:pt x="2400688" y="1979247"/>
                  <a:pt x="2160086" y="2271180"/>
                  <a:pt x="1848907" y="2540657"/>
                </a:cubicBezTo>
                <a:cubicBezTo>
                  <a:pt x="1839282" y="2550281"/>
                  <a:pt x="1826451" y="2559905"/>
                  <a:pt x="1816826" y="2569530"/>
                </a:cubicBezTo>
                <a:cubicBezTo>
                  <a:pt x="1820034" y="2569530"/>
                  <a:pt x="1823242" y="2572738"/>
                  <a:pt x="1829658" y="2572738"/>
                </a:cubicBezTo>
                <a:cubicBezTo>
                  <a:pt x="1836074" y="2575946"/>
                  <a:pt x="1839282" y="2579154"/>
                  <a:pt x="1845698" y="2582362"/>
                </a:cubicBezTo>
                <a:cubicBezTo>
                  <a:pt x="1977228" y="2624066"/>
                  <a:pt x="2108757" y="2633691"/>
                  <a:pt x="2233871" y="2620858"/>
                </a:cubicBezTo>
                <a:cubicBezTo>
                  <a:pt x="2265951" y="2617650"/>
                  <a:pt x="2301239" y="2614442"/>
                  <a:pt x="2339736" y="2604818"/>
                </a:cubicBezTo>
                <a:cubicBezTo>
                  <a:pt x="2368608" y="2598402"/>
                  <a:pt x="2397480" y="2591986"/>
                  <a:pt x="2426353" y="2585570"/>
                </a:cubicBezTo>
                <a:cubicBezTo>
                  <a:pt x="2233871" y="2864671"/>
                  <a:pt x="1999684" y="3127732"/>
                  <a:pt x="1710961" y="3374752"/>
                </a:cubicBezTo>
                <a:cubicBezTo>
                  <a:pt x="1787954" y="3403625"/>
                  <a:pt x="1864947" y="3416457"/>
                  <a:pt x="1945148" y="3422873"/>
                </a:cubicBezTo>
                <a:cubicBezTo>
                  <a:pt x="1794370" y="3567236"/>
                  <a:pt x="1624344" y="3705182"/>
                  <a:pt x="1438278" y="3836713"/>
                </a:cubicBezTo>
                <a:cubicBezTo>
                  <a:pt x="1438278" y="3836713"/>
                  <a:pt x="1441486" y="3836713"/>
                  <a:pt x="1441486" y="3836713"/>
                </a:cubicBezTo>
                <a:cubicBezTo>
                  <a:pt x="1435070" y="3839921"/>
                  <a:pt x="1457527" y="3843129"/>
                  <a:pt x="1463943" y="3849545"/>
                </a:cubicBezTo>
                <a:cubicBezTo>
                  <a:pt x="1637176" y="3904082"/>
                  <a:pt x="1810410" y="3916915"/>
                  <a:pt x="1977228" y="3900874"/>
                </a:cubicBezTo>
                <a:cubicBezTo>
                  <a:pt x="2002892" y="3894458"/>
                  <a:pt x="2028556" y="3891250"/>
                  <a:pt x="2051013" y="3884834"/>
                </a:cubicBezTo>
                <a:cubicBezTo>
                  <a:pt x="1810410" y="4298673"/>
                  <a:pt x="1492815" y="4718929"/>
                  <a:pt x="960281" y="4975574"/>
                </a:cubicBezTo>
                <a:cubicBezTo>
                  <a:pt x="1101435" y="5020487"/>
                  <a:pt x="1229756" y="5042943"/>
                  <a:pt x="1354869" y="5049360"/>
                </a:cubicBezTo>
                <a:cubicBezTo>
                  <a:pt x="1261836" y="5113521"/>
                  <a:pt x="1165595" y="5174474"/>
                  <a:pt x="1066146" y="5229011"/>
                </a:cubicBezTo>
                <a:cubicBezTo>
                  <a:pt x="1204092" y="5299588"/>
                  <a:pt x="1419030" y="5357333"/>
                  <a:pt x="1637176" y="5370166"/>
                </a:cubicBezTo>
                <a:cubicBezTo>
                  <a:pt x="1468755" y="5533777"/>
                  <a:pt x="1285897" y="5693778"/>
                  <a:pt x="1084542" y="5848818"/>
                </a:cubicBezTo>
                <a:lnTo>
                  <a:pt x="956174" y="5943600"/>
                </a:lnTo>
                <a:lnTo>
                  <a:pt x="0" y="59436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65" name="Freeform 64">
            <a:extLst>
              <a:ext uri="{FF2B5EF4-FFF2-40B4-BE49-F238E27FC236}">
                <a16:creationId xmlns:a16="http://schemas.microsoft.com/office/drawing/2014/main" id="{4763B1F9-ACB5-DF47-853D-FFCDB62D028C}"/>
              </a:ext>
            </a:extLst>
          </p:cNvPr>
          <p:cNvSpPr/>
          <p:nvPr/>
        </p:nvSpPr>
        <p:spPr>
          <a:xfrm>
            <a:off x="0" y="0"/>
            <a:ext cx="12192000" cy="6858000"/>
          </a:xfrm>
          <a:custGeom>
            <a:avLst/>
            <a:gdLst>
              <a:gd name="connsiteX0" fmla="*/ 9113079 w 9144000"/>
              <a:gd name="connsiteY0" fmla="*/ 3745196 h 6858000"/>
              <a:gd name="connsiteX1" fmla="*/ 9144000 w 9144000"/>
              <a:gd name="connsiteY1" fmla="*/ 3758264 h 6858000"/>
              <a:gd name="connsiteX2" fmla="*/ 9144000 w 9144000"/>
              <a:gd name="connsiteY2" fmla="*/ 3787246 h 6858000"/>
              <a:gd name="connsiteX3" fmla="*/ 7816170 w 9144000"/>
              <a:gd name="connsiteY3" fmla="*/ 3498012 h 6858000"/>
              <a:gd name="connsiteX4" fmla="*/ 7786135 w 9144000"/>
              <a:gd name="connsiteY4" fmla="*/ 3538679 h 6858000"/>
              <a:gd name="connsiteX5" fmla="*/ 7767767 w 9144000"/>
              <a:gd name="connsiteY5" fmla="*/ 3508769 h 6858000"/>
              <a:gd name="connsiteX6" fmla="*/ 8962201 w 9144000"/>
              <a:gd name="connsiteY6" fmla="*/ 2589528 h 6858000"/>
              <a:gd name="connsiteX7" fmla="*/ 9057804 w 9144000"/>
              <a:gd name="connsiteY7" fmla="*/ 2610595 h 6858000"/>
              <a:gd name="connsiteX8" fmla="*/ 9144000 w 9144000"/>
              <a:gd name="connsiteY8" fmla="*/ 2613226 h 6858000"/>
              <a:gd name="connsiteX9" fmla="*/ 9144000 w 9144000"/>
              <a:gd name="connsiteY9" fmla="*/ 2882358 h 6858000"/>
              <a:gd name="connsiteX10" fmla="*/ 9133744 w 9144000"/>
              <a:gd name="connsiteY10" fmla="*/ 2868865 h 6858000"/>
              <a:gd name="connsiteX11" fmla="*/ 8962201 w 9144000"/>
              <a:gd name="connsiteY11" fmla="*/ 2589528 h 6858000"/>
              <a:gd name="connsiteX12" fmla="*/ 9094490 w 9144000"/>
              <a:gd name="connsiteY12" fmla="*/ 2352036 h 6858000"/>
              <a:gd name="connsiteX13" fmla="*/ 9144000 w 9144000"/>
              <a:gd name="connsiteY13" fmla="*/ 2356586 h 6858000"/>
              <a:gd name="connsiteX14" fmla="*/ 9144000 w 9144000"/>
              <a:gd name="connsiteY14" fmla="*/ 2393753 h 6858000"/>
              <a:gd name="connsiteX15" fmla="*/ 9090607 w 9144000"/>
              <a:gd name="connsiteY15" fmla="*/ 2348764 h 6858000"/>
              <a:gd name="connsiteX16" fmla="*/ 9094490 w 9144000"/>
              <a:gd name="connsiteY16" fmla="*/ 2352036 h 6858000"/>
              <a:gd name="connsiteX17" fmla="*/ 9093818 w 9144000"/>
              <a:gd name="connsiteY17" fmla="*/ 2351974 h 6858000"/>
              <a:gd name="connsiteX18" fmla="*/ 9090607 w 9144000"/>
              <a:gd name="connsiteY18" fmla="*/ 2348764 h 6858000"/>
              <a:gd name="connsiteX19" fmla="*/ 7877163 w 9144000"/>
              <a:gd name="connsiteY19" fmla="*/ 2326293 h 6858000"/>
              <a:gd name="connsiteX20" fmla="*/ 7639611 w 9144000"/>
              <a:gd name="connsiteY20" fmla="*/ 2634471 h 6858000"/>
              <a:gd name="connsiteX21" fmla="*/ 7976679 w 9144000"/>
              <a:gd name="connsiteY21" fmla="*/ 2579898 h 6858000"/>
              <a:gd name="connsiteX22" fmla="*/ 7826554 w 9144000"/>
              <a:gd name="connsiteY22" fmla="*/ 2809778 h 6858000"/>
              <a:gd name="connsiteX23" fmla="*/ 7774721 w 9144000"/>
              <a:gd name="connsiteY23" fmla="*/ 2876748 h 6858000"/>
              <a:gd name="connsiteX24" fmla="*/ 7654301 w 9144000"/>
              <a:gd name="connsiteY24" fmla="*/ 2720344 h 6858000"/>
              <a:gd name="connsiteX25" fmla="*/ 7539098 w 9144000"/>
              <a:gd name="connsiteY25" fmla="*/ 2512398 h 6858000"/>
              <a:gd name="connsiteX26" fmla="*/ 7572471 w 9144000"/>
              <a:gd name="connsiteY26" fmla="*/ 2522667 h 6858000"/>
              <a:gd name="connsiteX27" fmla="*/ 7569904 w 9144000"/>
              <a:gd name="connsiteY27" fmla="*/ 2517532 h 6858000"/>
              <a:gd name="connsiteX28" fmla="*/ 7503157 w 9144000"/>
              <a:gd name="connsiteY28" fmla="*/ 2342961 h 6858000"/>
              <a:gd name="connsiteX29" fmla="*/ 7686913 w 9144000"/>
              <a:gd name="connsiteY29" fmla="*/ 2366066 h 6858000"/>
              <a:gd name="connsiteX30" fmla="*/ 7760241 w 9144000"/>
              <a:gd name="connsiteY30" fmla="*/ 2331174 h 6858000"/>
              <a:gd name="connsiteX31" fmla="*/ 7851482 w 9144000"/>
              <a:gd name="connsiteY31" fmla="*/ 2329503 h 6858000"/>
              <a:gd name="connsiteX32" fmla="*/ 7854692 w 9144000"/>
              <a:gd name="connsiteY32" fmla="*/ 2329503 h 6858000"/>
              <a:gd name="connsiteX33" fmla="*/ 7877163 w 9144000"/>
              <a:gd name="connsiteY33" fmla="*/ 2326293 h 6858000"/>
              <a:gd name="connsiteX34" fmla="*/ 0 w 9144000"/>
              <a:gd name="connsiteY34" fmla="*/ 0 h 6858000"/>
              <a:gd name="connsiteX35" fmla="*/ 9144000 w 9144000"/>
              <a:gd name="connsiteY35" fmla="*/ 0 h 6858000"/>
              <a:gd name="connsiteX36" fmla="*/ 9144000 w 9144000"/>
              <a:gd name="connsiteY36" fmla="*/ 2049036 h 6858000"/>
              <a:gd name="connsiteX37" fmla="*/ 9106658 w 9144000"/>
              <a:gd name="connsiteY37" fmla="*/ 2011694 h 6858000"/>
              <a:gd name="connsiteX38" fmla="*/ 9103448 w 9144000"/>
              <a:gd name="connsiteY38" fmla="*/ 2008484 h 6858000"/>
              <a:gd name="connsiteX39" fmla="*/ 8788852 w 9144000"/>
              <a:gd name="connsiteY39" fmla="*/ 1526956 h 6858000"/>
              <a:gd name="connsiteX40" fmla="*/ 8830583 w 9144000"/>
              <a:gd name="connsiteY40" fmla="*/ 1539796 h 6858000"/>
              <a:gd name="connsiteX41" fmla="*/ 8827374 w 9144000"/>
              <a:gd name="connsiteY41" fmla="*/ 1533376 h 6858000"/>
              <a:gd name="connsiteX42" fmla="*/ 8743909 w 9144000"/>
              <a:gd name="connsiteY42" fmla="*/ 1315083 h 6858000"/>
              <a:gd name="connsiteX43" fmla="*/ 9068136 w 9144000"/>
              <a:gd name="connsiteY43" fmla="*/ 1299032 h 6858000"/>
              <a:gd name="connsiteX44" fmla="*/ 9013564 w 9144000"/>
              <a:gd name="connsiteY44" fmla="*/ 1263720 h 6858000"/>
              <a:gd name="connsiteX45" fmla="*/ 9007143 w 9144000"/>
              <a:gd name="connsiteY45" fmla="*/ 1257300 h 6858000"/>
              <a:gd name="connsiteX46" fmla="*/ 8955780 w 9144000"/>
              <a:gd name="connsiteY46" fmla="*/ 1218777 h 6858000"/>
              <a:gd name="connsiteX47" fmla="*/ 8949360 w 9144000"/>
              <a:gd name="connsiteY47" fmla="*/ 1212357 h 6858000"/>
              <a:gd name="connsiteX48" fmla="*/ 8901208 w 9144000"/>
              <a:gd name="connsiteY48" fmla="*/ 1170625 h 6858000"/>
              <a:gd name="connsiteX49" fmla="*/ 8856265 w 9144000"/>
              <a:gd name="connsiteY49" fmla="*/ 1125682 h 6858000"/>
              <a:gd name="connsiteX50" fmla="*/ 8846634 w 9144000"/>
              <a:gd name="connsiteY50" fmla="*/ 1112841 h 6858000"/>
              <a:gd name="connsiteX51" fmla="*/ 8808112 w 9144000"/>
              <a:gd name="connsiteY51" fmla="*/ 1067898 h 6858000"/>
              <a:gd name="connsiteX52" fmla="*/ 8795272 w 9144000"/>
              <a:gd name="connsiteY52" fmla="*/ 1051847 h 6858000"/>
              <a:gd name="connsiteX53" fmla="*/ 8769590 w 9144000"/>
              <a:gd name="connsiteY53" fmla="*/ 1013325 h 6858000"/>
              <a:gd name="connsiteX54" fmla="*/ 8750329 w 9144000"/>
              <a:gd name="connsiteY54" fmla="*/ 984434 h 6858000"/>
              <a:gd name="connsiteX55" fmla="*/ 8727858 w 9144000"/>
              <a:gd name="connsiteY55" fmla="*/ 949121 h 6858000"/>
              <a:gd name="connsiteX56" fmla="*/ 8711807 w 9144000"/>
              <a:gd name="connsiteY56" fmla="*/ 920230 h 6858000"/>
              <a:gd name="connsiteX57" fmla="*/ 8698967 w 9144000"/>
              <a:gd name="connsiteY57" fmla="*/ 894548 h 6858000"/>
              <a:gd name="connsiteX58" fmla="*/ 8670075 w 9144000"/>
              <a:gd name="connsiteY58" fmla="*/ 836765 h 6858000"/>
              <a:gd name="connsiteX59" fmla="*/ 8663655 w 9144000"/>
              <a:gd name="connsiteY59" fmla="*/ 820714 h 6858000"/>
              <a:gd name="connsiteX60" fmla="*/ 8628343 w 9144000"/>
              <a:gd name="connsiteY60" fmla="*/ 734039 h 6858000"/>
              <a:gd name="connsiteX61" fmla="*/ 8503146 w 9144000"/>
              <a:gd name="connsiteY61" fmla="*/ 111262 h 6858000"/>
              <a:gd name="connsiteX62" fmla="*/ 8345848 w 9144000"/>
              <a:gd name="connsiteY62" fmla="*/ 769351 h 6858000"/>
              <a:gd name="connsiteX63" fmla="*/ 7864323 w 9144000"/>
              <a:gd name="connsiteY63" fmla="*/ 1327924 h 6858000"/>
              <a:gd name="connsiteX64" fmla="*/ 8124346 w 9144000"/>
              <a:gd name="connsiteY64" fmla="*/ 1334344 h 6858000"/>
              <a:gd name="connsiteX65" fmla="*/ 8130767 w 9144000"/>
              <a:gd name="connsiteY65" fmla="*/ 1324714 h 6858000"/>
              <a:gd name="connsiteX66" fmla="*/ 8133977 w 9144000"/>
              <a:gd name="connsiteY66" fmla="*/ 1331134 h 6858000"/>
              <a:gd name="connsiteX67" fmla="*/ 8223862 w 9144000"/>
              <a:gd name="connsiteY67" fmla="*/ 1295822 h 6858000"/>
              <a:gd name="connsiteX68" fmla="*/ 8153238 w 9144000"/>
              <a:gd name="connsiteY68" fmla="*/ 1453121 h 6858000"/>
              <a:gd name="connsiteX69" fmla="*/ 8223862 w 9144000"/>
              <a:gd name="connsiteY69" fmla="*/ 1427440 h 6858000"/>
              <a:gd name="connsiteX70" fmla="*/ 7673845 w 9144000"/>
              <a:gd name="connsiteY70" fmla="*/ 2177289 h 6858000"/>
              <a:gd name="connsiteX71" fmla="*/ 7623915 w 9144000"/>
              <a:gd name="connsiteY71" fmla="*/ 2222401 h 6858000"/>
              <a:gd name="connsiteX72" fmla="*/ 7593009 w 9144000"/>
              <a:gd name="connsiteY72" fmla="*/ 2191494 h 6858000"/>
              <a:gd name="connsiteX73" fmla="*/ 7585307 w 9144000"/>
              <a:gd name="connsiteY73" fmla="*/ 2181225 h 6858000"/>
              <a:gd name="connsiteX74" fmla="*/ 7554501 w 9144000"/>
              <a:gd name="connsiteY74" fmla="*/ 2145284 h 6858000"/>
              <a:gd name="connsiteX75" fmla="*/ 7544232 w 9144000"/>
              <a:gd name="connsiteY75" fmla="*/ 2132448 h 6858000"/>
              <a:gd name="connsiteX76" fmla="*/ 7523694 w 9144000"/>
              <a:gd name="connsiteY76" fmla="*/ 2101641 h 6858000"/>
              <a:gd name="connsiteX77" fmla="*/ 7508291 w 9144000"/>
              <a:gd name="connsiteY77" fmla="*/ 2078536 h 6858000"/>
              <a:gd name="connsiteX78" fmla="*/ 7490321 w 9144000"/>
              <a:gd name="connsiteY78" fmla="*/ 2050297 h 6858000"/>
              <a:gd name="connsiteX79" fmla="*/ 7477484 w 9144000"/>
              <a:gd name="connsiteY79" fmla="*/ 2027192 h 6858000"/>
              <a:gd name="connsiteX80" fmla="*/ 7467216 w 9144000"/>
              <a:gd name="connsiteY80" fmla="*/ 2006654 h 6858000"/>
              <a:gd name="connsiteX81" fmla="*/ 7444111 w 9144000"/>
              <a:gd name="connsiteY81" fmla="*/ 1960444 h 6858000"/>
              <a:gd name="connsiteX82" fmla="*/ 7438976 w 9144000"/>
              <a:gd name="connsiteY82" fmla="*/ 1947608 h 6858000"/>
              <a:gd name="connsiteX83" fmla="*/ 7410737 w 9144000"/>
              <a:gd name="connsiteY83" fmla="*/ 1878292 h 6858000"/>
              <a:gd name="connsiteX84" fmla="*/ 7310616 w 9144000"/>
              <a:gd name="connsiteY84" fmla="*/ 1380250 h 6858000"/>
              <a:gd name="connsiteX85" fmla="*/ 7184823 w 9144000"/>
              <a:gd name="connsiteY85" fmla="*/ 1906532 h 6858000"/>
              <a:gd name="connsiteX86" fmla="*/ 6799741 w 9144000"/>
              <a:gd name="connsiteY86" fmla="*/ 2353230 h 6858000"/>
              <a:gd name="connsiteX87" fmla="*/ 7007685 w 9144000"/>
              <a:gd name="connsiteY87" fmla="*/ 2358364 h 6858000"/>
              <a:gd name="connsiteX88" fmla="*/ 7012820 w 9144000"/>
              <a:gd name="connsiteY88" fmla="*/ 2350663 h 6858000"/>
              <a:gd name="connsiteX89" fmla="*/ 7015387 w 9144000"/>
              <a:gd name="connsiteY89" fmla="*/ 2355797 h 6858000"/>
              <a:gd name="connsiteX90" fmla="*/ 7087269 w 9144000"/>
              <a:gd name="connsiteY90" fmla="*/ 2327558 h 6858000"/>
              <a:gd name="connsiteX91" fmla="*/ 7030790 w 9144000"/>
              <a:gd name="connsiteY91" fmla="*/ 2453352 h 6858000"/>
              <a:gd name="connsiteX92" fmla="*/ 7087269 w 9144000"/>
              <a:gd name="connsiteY92" fmla="*/ 2432814 h 6858000"/>
              <a:gd name="connsiteX93" fmla="*/ 6560991 w 9144000"/>
              <a:gd name="connsiteY93" fmla="*/ 3110562 h 6858000"/>
              <a:gd name="connsiteX94" fmla="*/ 6545588 w 9144000"/>
              <a:gd name="connsiteY94" fmla="*/ 3123399 h 6858000"/>
              <a:gd name="connsiteX95" fmla="*/ 6563558 w 9144000"/>
              <a:gd name="connsiteY95" fmla="*/ 3128533 h 6858000"/>
              <a:gd name="connsiteX96" fmla="*/ 6568693 w 9144000"/>
              <a:gd name="connsiteY96" fmla="*/ 3131100 h 6858000"/>
              <a:gd name="connsiteX97" fmla="*/ 6584096 w 9144000"/>
              <a:gd name="connsiteY97" fmla="*/ 3136235 h 6858000"/>
              <a:gd name="connsiteX98" fmla="*/ 6604633 w 9144000"/>
              <a:gd name="connsiteY98" fmla="*/ 3141369 h 6858000"/>
              <a:gd name="connsiteX99" fmla="*/ 6612335 w 9144000"/>
              <a:gd name="connsiteY99" fmla="*/ 3143936 h 6858000"/>
              <a:gd name="connsiteX100" fmla="*/ 6789472 w 9144000"/>
              <a:gd name="connsiteY100" fmla="*/ 3154205 h 6858000"/>
              <a:gd name="connsiteX101" fmla="*/ 6792040 w 9144000"/>
              <a:gd name="connsiteY101" fmla="*/ 3154205 h 6858000"/>
              <a:gd name="connsiteX102" fmla="*/ 6810010 w 9144000"/>
              <a:gd name="connsiteY102" fmla="*/ 3151638 h 6858000"/>
              <a:gd name="connsiteX103" fmla="*/ 6620037 w 9144000"/>
              <a:gd name="connsiteY103" fmla="*/ 3398092 h 6858000"/>
              <a:gd name="connsiteX104" fmla="*/ 6889594 w 9144000"/>
              <a:gd name="connsiteY104" fmla="*/ 3354449 h 6858000"/>
              <a:gd name="connsiteX105" fmla="*/ 6299136 w 9144000"/>
              <a:gd name="connsiteY105" fmla="*/ 4052736 h 6858000"/>
              <a:gd name="connsiteX106" fmla="*/ 6273464 w 9144000"/>
              <a:gd name="connsiteY106" fmla="*/ 4075841 h 6858000"/>
              <a:gd name="connsiteX107" fmla="*/ 6283732 w 9144000"/>
              <a:gd name="connsiteY107" fmla="*/ 4078408 h 6858000"/>
              <a:gd name="connsiteX108" fmla="*/ 6296568 w 9144000"/>
              <a:gd name="connsiteY108" fmla="*/ 4086109 h 6858000"/>
              <a:gd name="connsiteX109" fmla="*/ 6607201 w 9144000"/>
              <a:gd name="connsiteY109" fmla="*/ 4116916 h 6858000"/>
              <a:gd name="connsiteX110" fmla="*/ 6691919 w 9144000"/>
              <a:gd name="connsiteY110" fmla="*/ 4104080 h 6858000"/>
              <a:gd name="connsiteX111" fmla="*/ 6761233 w 9144000"/>
              <a:gd name="connsiteY111" fmla="*/ 4088677 h 6858000"/>
              <a:gd name="connsiteX112" fmla="*/ 6188746 w 9144000"/>
              <a:gd name="connsiteY112" fmla="*/ 4720215 h 6858000"/>
              <a:gd name="connsiteX113" fmla="*/ 6376152 w 9144000"/>
              <a:gd name="connsiteY113" fmla="*/ 4758723 h 6858000"/>
              <a:gd name="connsiteX114" fmla="*/ 5970533 w 9144000"/>
              <a:gd name="connsiteY114" fmla="*/ 5089896 h 6858000"/>
              <a:gd name="connsiteX115" fmla="*/ 5973100 w 9144000"/>
              <a:gd name="connsiteY115" fmla="*/ 5089896 h 6858000"/>
              <a:gd name="connsiteX116" fmla="*/ 5991071 w 9144000"/>
              <a:gd name="connsiteY116" fmla="*/ 5100165 h 6858000"/>
              <a:gd name="connsiteX117" fmla="*/ 6401824 w 9144000"/>
              <a:gd name="connsiteY117" fmla="*/ 5141241 h 6858000"/>
              <a:gd name="connsiteX118" fmla="*/ 6460870 w 9144000"/>
              <a:gd name="connsiteY118" fmla="*/ 5128405 h 6858000"/>
              <a:gd name="connsiteX119" fmla="*/ 5588019 w 9144000"/>
              <a:gd name="connsiteY119" fmla="*/ 6001263 h 6858000"/>
              <a:gd name="connsiteX120" fmla="*/ 5903786 w 9144000"/>
              <a:gd name="connsiteY120" fmla="*/ 6060309 h 6858000"/>
              <a:gd name="connsiteX121" fmla="*/ 5672737 w 9144000"/>
              <a:gd name="connsiteY121" fmla="*/ 6204074 h 6858000"/>
              <a:gd name="connsiteX122" fmla="*/ 6129700 w 9144000"/>
              <a:gd name="connsiteY122" fmla="*/ 6317032 h 6858000"/>
              <a:gd name="connsiteX123" fmla="*/ 5521271 w 9144000"/>
              <a:gd name="connsiteY123" fmla="*/ 6822776 h 6858000"/>
              <a:gd name="connsiteX124" fmla="*/ 5703945 w 9144000"/>
              <a:gd name="connsiteY124" fmla="*/ 6853101 h 6858000"/>
              <a:gd name="connsiteX125" fmla="*/ 5739054 w 9144000"/>
              <a:gd name="connsiteY125" fmla="*/ 6858000 h 6858000"/>
              <a:gd name="connsiteX126" fmla="*/ 0 w 9144000"/>
              <a:gd name="connsiteY1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144000" h="6858000">
                <a:moveTo>
                  <a:pt x="9113079" y="3745196"/>
                </a:moveTo>
                <a:lnTo>
                  <a:pt x="9144000" y="3758264"/>
                </a:lnTo>
                <a:lnTo>
                  <a:pt x="9144000" y="3787246"/>
                </a:lnTo>
                <a:close/>
                <a:moveTo>
                  <a:pt x="7816170" y="3498012"/>
                </a:moveTo>
                <a:lnTo>
                  <a:pt x="7786135" y="3538679"/>
                </a:lnTo>
                <a:lnTo>
                  <a:pt x="7767767" y="3508769"/>
                </a:lnTo>
                <a:close/>
                <a:moveTo>
                  <a:pt x="8962201" y="2589528"/>
                </a:moveTo>
                <a:cubicBezTo>
                  <a:pt x="8993500" y="2599159"/>
                  <a:pt x="9025401" y="2606382"/>
                  <a:pt x="9057804" y="2610595"/>
                </a:cubicBezTo>
                <a:lnTo>
                  <a:pt x="9144000" y="2613226"/>
                </a:lnTo>
                <a:lnTo>
                  <a:pt x="9144000" y="2882358"/>
                </a:lnTo>
                <a:lnTo>
                  <a:pt x="9133744" y="2868865"/>
                </a:lnTo>
                <a:cubicBezTo>
                  <a:pt x="9072350" y="2782140"/>
                  <a:pt x="9015169" y="2689044"/>
                  <a:pt x="8962201" y="2589528"/>
                </a:cubicBezTo>
                <a:close/>
                <a:moveTo>
                  <a:pt x="9094490" y="2352036"/>
                </a:moveTo>
                <a:lnTo>
                  <a:pt x="9144000" y="2356586"/>
                </a:lnTo>
                <a:lnTo>
                  <a:pt x="9144000" y="2393753"/>
                </a:lnTo>
                <a:close/>
                <a:moveTo>
                  <a:pt x="9090607" y="2348764"/>
                </a:moveTo>
                <a:lnTo>
                  <a:pt x="9094490" y="2352036"/>
                </a:lnTo>
                <a:lnTo>
                  <a:pt x="9093818" y="2351974"/>
                </a:lnTo>
                <a:cubicBezTo>
                  <a:pt x="9093818" y="2348764"/>
                  <a:pt x="9090607" y="2348764"/>
                  <a:pt x="9090607" y="2348764"/>
                </a:cubicBezTo>
                <a:close/>
                <a:moveTo>
                  <a:pt x="7877163" y="2326293"/>
                </a:moveTo>
                <a:cubicBezTo>
                  <a:pt x="7803329" y="2406548"/>
                  <a:pt x="7726285" y="2560637"/>
                  <a:pt x="7639611" y="2634471"/>
                </a:cubicBezTo>
                <a:cubicBezTo>
                  <a:pt x="7755177" y="2676203"/>
                  <a:pt x="7867532" y="2602369"/>
                  <a:pt x="7976679" y="2579898"/>
                </a:cubicBezTo>
                <a:cubicBezTo>
                  <a:pt x="7930132" y="2657745"/>
                  <a:pt x="7880174" y="2734388"/>
                  <a:pt x="7826554" y="2809778"/>
                </a:cubicBezTo>
                <a:lnTo>
                  <a:pt x="7774721" y="2876748"/>
                </a:lnTo>
                <a:lnTo>
                  <a:pt x="7654301" y="2720344"/>
                </a:lnTo>
                <a:cubicBezTo>
                  <a:pt x="7612263" y="2656163"/>
                  <a:pt x="7573755" y="2586848"/>
                  <a:pt x="7539098" y="2512398"/>
                </a:cubicBezTo>
                <a:cubicBezTo>
                  <a:pt x="7551934" y="2517532"/>
                  <a:pt x="7562202" y="2520100"/>
                  <a:pt x="7572471" y="2522667"/>
                </a:cubicBezTo>
                <a:cubicBezTo>
                  <a:pt x="7569904" y="2520100"/>
                  <a:pt x="7569904" y="2517532"/>
                  <a:pt x="7569904" y="2517532"/>
                </a:cubicBezTo>
                <a:cubicBezTo>
                  <a:pt x="7546799" y="2461054"/>
                  <a:pt x="7523694" y="2404574"/>
                  <a:pt x="7503157" y="2342961"/>
                </a:cubicBezTo>
                <a:cubicBezTo>
                  <a:pt x="7570546" y="2385321"/>
                  <a:pt x="7619162" y="2391578"/>
                  <a:pt x="7686913" y="2366066"/>
                </a:cubicBezTo>
                <a:lnTo>
                  <a:pt x="7760241" y="2331174"/>
                </a:lnTo>
                <a:lnTo>
                  <a:pt x="7851482" y="2329503"/>
                </a:lnTo>
                <a:cubicBezTo>
                  <a:pt x="7851482" y="2329503"/>
                  <a:pt x="7854692" y="2329503"/>
                  <a:pt x="7854692" y="2329503"/>
                </a:cubicBezTo>
                <a:cubicBezTo>
                  <a:pt x="7861112" y="2329503"/>
                  <a:pt x="7870743" y="2329503"/>
                  <a:pt x="7877163" y="2326293"/>
                </a:cubicBezTo>
                <a:close/>
                <a:moveTo>
                  <a:pt x="0" y="0"/>
                </a:moveTo>
                <a:lnTo>
                  <a:pt x="9144000" y="0"/>
                </a:lnTo>
                <a:lnTo>
                  <a:pt x="9144000" y="2049036"/>
                </a:lnTo>
                <a:lnTo>
                  <a:pt x="9106658" y="2011694"/>
                </a:lnTo>
                <a:cubicBezTo>
                  <a:pt x="9106658" y="2011694"/>
                  <a:pt x="9103448" y="2008484"/>
                  <a:pt x="9103448" y="2008484"/>
                </a:cubicBezTo>
                <a:cubicBezTo>
                  <a:pt x="8981462" y="1873656"/>
                  <a:pt x="8875526" y="1713147"/>
                  <a:pt x="8788852" y="1526956"/>
                </a:cubicBezTo>
                <a:cubicBezTo>
                  <a:pt x="8804902" y="1533376"/>
                  <a:pt x="8817743" y="1536586"/>
                  <a:pt x="8830583" y="1539796"/>
                </a:cubicBezTo>
                <a:cubicBezTo>
                  <a:pt x="8827374" y="1536586"/>
                  <a:pt x="8827374" y="1533376"/>
                  <a:pt x="8827374" y="1533376"/>
                </a:cubicBezTo>
                <a:cubicBezTo>
                  <a:pt x="8798482" y="1462752"/>
                  <a:pt x="8769590" y="1392128"/>
                  <a:pt x="8743909" y="1315083"/>
                </a:cubicBezTo>
                <a:cubicBezTo>
                  <a:pt x="8856265" y="1385707"/>
                  <a:pt x="8926889" y="1376077"/>
                  <a:pt x="9068136" y="1299032"/>
                </a:cubicBezTo>
                <a:cubicBezTo>
                  <a:pt x="9048875" y="1289402"/>
                  <a:pt x="9029614" y="1276561"/>
                  <a:pt x="9013564" y="1263720"/>
                </a:cubicBezTo>
                <a:cubicBezTo>
                  <a:pt x="9010353" y="1260510"/>
                  <a:pt x="9007143" y="1260510"/>
                  <a:pt x="9007143" y="1257300"/>
                </a:cubicBezTo>
                <a:cubicBezTo>
                  <a:pt x="8991092" y="1244459"/>
                  <a:pt x="8971831" y="1231618"/>
                  <a:pt x="8955780" y="1218777"/>
                </a:cubicBezTo>
                <a:cubicBezTo>
                  <a:pt x="8952570" y="1215567"/>
                  <a:pt x="8952570" y="1215567"/>
                  <a:pt x="8949360" y="1212357"/>
                </a:cubicBezTo>
                <a:cubicBezTo>
                  <a:pt x="8933309" y="1199516"/>
                  <a:pt x="8917258" y="1183465"/>
                  <a:pt x="8901208" y="1170625"/>
                </a:cubicBezTo>
                <a:cubicBezTo>
                  <a:pt x="8885157" y="1157784"/>
                  <a:pt x="8872316" y="1141733"/>
                  <a:pt x="8856265" y="1125682"/>
                </a:cubicBezTo>
                <a:cubicBezTo>
                  <a:pt x="8853055" y="1122472"/>
                  <a:pt x="8849845" y="1119261"/>
                  <a:pt x="8846634" y="1112841"/>
                </a:cubicBezTo>
                <a:cubicBezTo>
                  <a:pt x="8833794" y="1096790"/>
                  <a:pt x="8820953" y="1083949"/>
                  <a:pt x="8808112" y="1067898"/>
                </a:cubicBezTo>
                <a:cubicBezTo>
                  <a:pt x="8804902" y="1061478"/>
                  <a:pt x="8798482" y="1058268"/>
                  <a:pt x="8795272" y="1051847"/>
                </a:cubicBezTo>
                <a:cubicBezTo>
                  <a:pt x="8785641" y="1039007"/>
                  <a:pt x="8776011" y="1026166"/>
                  <a:pt x="8769590" y="1013325"/>
                </a:cubicBezTo>
                <a:cubicBezTo>
                  <a:pt x="8763170" y="1003695"/>
                  <a:pt x="8756750" y="994064"/>
                  <a:pt x="8750329" y="984434"/>
                </a:cubicBezTo>
                <a:cubicBezTo>
                  <a:pt x="8743909" y="971593"/>
                  <a:pt x="8737489" y="961962"/>
                  <a:pt x="8727858" y="949121"/>
                </a:cubicBezTo>
                <a:cubicBezTo>
                  <a:pt x="8721438" y="939491"/>
                  <a:pt x="8715018" y="929860"/>
                  <a:pt x="8711807" y="920230"/>
                </a:cubicBezTo>
                <a:cubicBezTo>
                  <a:pt x="8708597" y="910599"/>
                  <a:pt x="8702177" y="900969"/>
                  <a:pt x="8698967" y="894548"/>
                </a:cubicBezTo>
                <a:cubicBezTo>
                  <a:pt x="8689336" y="875287"/>
                  <a:pt x="8679706" y="856026"/>
                  <a:pt x="8670075" y="836765"/>
                </a:cubicBezTo>
                <a:cubicBezTo>
                  <a:pt x="8666865" y="830344"/>
                  <a:pt x="8666865" y="827134"/>
                  <a:pt x="8663655" y="820714"/>
                </a:cubicBezTo>
                <a:cubicBezTo>
                  <a:pt x="8650814" y="791822"/>
                  <a:pt x="8641184" y="766141"/>
                  <a:pt x="8628343" y="734039"/>
                </a:cubicBezTo>
                <a:cubicBezTo>
                  <a:pt x="8564140" y="560688"/>
                  <a:pt x="8522407" y="355236"/>
                  <a:pt x="8503146" y="111262"/>
                </a:cubicBezTo>
                <a:cubicBezTo>
                  <a:pt x="8490306" y="339185"/>
                  <a:pt x="8442153" y="560688"/>
                  <a:pt x="8345848" y="769351"/>
                </a:cubicBezTo>
                <a:cubicBezTo>
                  <a:pt x="8246333" y="965172"/>
                  <a:pt x="8050513" y="1167414"/>
                  <a:pt x="7864323" y="1327924"/>
                </a:cubicBezTo>
                <a:cubicBezTo>
                  <a:pt x="7954207" y="1360026"/>
                  <a:pt x="8044092" y="1356815"/>
                  <a:pt x="8124346" y="1334344"/>
                </a:cubicBezTo>
                <a:cubicBezTo>
                  <a:pt x="8127556" y="1331134"/>
                  <a:pt x="8127556" y="1327924"/>
                  <a:pt x="8130767" y="1324714"/>
                </a:cubicBezTo>
                <a:cubicBezTo>
                  <a:pt x="8133977" y="1327924"/>
                  <a:pt x="8133977" y="1331134"/>
                  <a:pt x="8133977" y="1331134"/>
                </a:cubicBezTo>
                <a:cubicBezTo>
                  <a:pt x="8162869" y="1321503"/>
                  <a:pt x="8194970" y="1311873"/>
                  <a:pt x="8223862" y="1295822"/>
                </a:cubicBezTo>
                <a:cubicBezTo>
                  <a:pt x="8201390" y="1347185"/>
                  <a:pt x="8178919" y="1401758"/>
                  <a:pt x="8153238" y="1453121"/>
                </a:cubicBezTo>
                <a:cubicBezTo>
                  <a:pt x="8172499" y="1446701"/>
                  <a:pt x="8198180" y="1437070"/>
                  <a:pt x="8223862" y="1427440"/>
                </a:cubicBezTo>
                <a:cubicBezTo>
                  <a:pt x="8097462" y="1694287"/>
                  <a:pt x="7916990" y="1946387"/>
                  <a:pt x="7673845" y="2177289"/>
                </a:cubicBezTo>
                <a:lnTo>
                  <a:pt x="7623915" y="2222401"/>
                </a:lnTo>
                <a:lnTo>
                  <a:pt x="7593009" y="2191494"/>
                </a:lnTo>
                <a:cubicBezTo>
                  <a:pt x="7590442" y="2188927"/>
                  <a:pt x="7587875" y="2186360"/>
                  <a:pt x="7585307" y="2181225"/>
                </a:cubicBezTo>
                <a:cubicBezTo>
                  <a:pt x="7575038" y="2168389"/>
                  <a:pt x="7564770" y="2158120"/>
                  <a:pt x="7554501" y="2145284"/>
                </a:cubicBezTo>
                <a:cubicBezTo>
                  <a:pt x="7551934" y="2140150"/>
                  <a:pt x="7546799" y="2137583"/>
                  <a:pt x="7544232" y="2132448"/>
                </a:cubicBezTo>
                <a:cubicBezTo>
                  <a:pt x="7536530" y="2122179"/>
                  <a:pt x="7528829" y="2111910"/>
                  <a:pt x="7523694" y="2101641"/>
                </a:cubicBezTo>
                <a:cubicBezTo>
                  <a:pt x="7518560" y="2093940"/>
                  <a:pt x="7513426" y="2086238"/>
                  <a:pt x="7508291" y="2078536"/>
                </a:cubicBezTo>
                <a:cubicBezTo>
                  <a:pt x="7503157" y="2068267"/>
                  <a:pt x="7498022" y="2060566"/>
                  <a:pt x="7490321" y="2050297"/>
                </a:cubicBezTo>
                <a:cubicBezTo>
                  <a:pt x="7485186" y="2042595"/>
                  <a:pt x="7480052" y="2034893"/>
                  <a:pt x="7477484" y="2027192"/>
                </a:cubicBezTo>
                <a:cubicBezTo>
                  <a:pt x="7474917" y="2019490"/>
                  <a:pt x="7469783" y="2011788"/>
                  <a:pt x="7467216" y="2006654"/>
                </a:cubicBezTo>
                <a:cubicBezTo>
                  <a:pt x="7459514" y="1991251"/>
                  <a:pt x="7451812" y="1975847"/>
                  <a:pt x="7444111" y="1960444"/>
                </a:cubicBezTo>
                <a:cubicBezTo>
                  <a:pt x="7441544" y="1955309"/>
                  <a:pt x="7441544" y="1952742"/>
                  <a:pt x="7438976" y="1947608"/>
                </a:cubicBezTo>
                <a:cubicBezTo>
                  <a:pt x="7428708" y="1924503"/>
                  <a:pt x="7421006" y="1903965"/>
                  <a:pt x="7410737" y="1878292"/>
                </a:cubicBezTo>
                <a:cubicBezTo>
                  <a:pt x="7359393" y="1739662"/>
                  <a:pt x="7326019" y="1575359"/>
                  <a:pt x="7310616" y="1380250"/>
                </a:cubicBezTo>
                <a:cubicBezTo>
                  <a:pt x="7300347" y="1562523"/>
                  <a:pt x="7261839" y="1739662"/>
                  <a:pt x="7184823" y="1906532"/>
                </a:cubicBezTo>
                <a:cubicBezTo>
                  <a:pt x="7105239" y="2063133"/>
                  <a:pt x="6948640" y="2224868"/>
                  <a:pt x="6799741" y="2353230"/>
                </a:cubicBezTo>
                <a:cubicBezTo>
                  <a:pt x="6871623" y="2378902"/>
                  <a:pt x="6943505" y="2376335"/>
                  <a:pt x="7007685" y="2358364"/>
                </a:cubicBezTo>
                <a:cubicBezTo>
                  <a:pt x="7010253" y="2355797"/>
                  <a:pt x="7010253" y="2353230"/>
                  <a:pt x="7012820" y="2350663"/>
                </a:cubicBezTo>
                <a:cubicBezTo>
                  <a:pt x="7015387" y="2353230"/>
                  <a:pt x="7015387" y="2355797"/>
                  <a:pt x="7015387" y="2355797"/>
                </a:cubicBezTo>
                <a:cubicBezTo>
                  <a:pt x="7038492" y="2348095"/>
                  <a:pt x="7064164" y="2340394"/>
                  <a:pt x="7087269" y="2327558"/>
                </a:cubicBezTo>
                <a:cubicBezTo>
                  <a:pt x="7069298" y="2368633"/>
                  <a:pt x="7051328" y="2412276"/>
                  <a:pt x="7030790" y="2453352"/>
                </a:cubicBezTo>
                <a:cubicBezTo>
                  <a:pt x="7046193" y="2448217"/>
                  <a:pt x="7066731" y="2440516"/>
                  <a:pt x="7087269" y="2432814"/>
                </a:cubicBezTo>
                <a:cubicBezTo>
                  <a:pt x="6971744" y="2676701"/>
                  <a:pt x="6799741" y="2905184"/>
                  <a:pt x="6560991" y="3110562"/>
                </a:cubicBezTo>
                <a:cubicBezTo>
                  <a:pt x="6555857" y="3115697"/>
                  <a:pt x="6550722" y="3120831"/>
                  <a:pt x="6545588" y="3123399"/>
                </a:cubicBezTo>
                <a:cubicBezTo>
                  <a:pt x="6550722" y="3125966"/>
                  <a:pt x="6558424" y="3125966"/>
                  <a:pt x="6563558" y="3128533"/>
                </a:cubicBezTo>
                <a:cubicBezTo>
                  <a:pt x="6566125" y="3128533"/>
                  <a:pt x="6568693" y="3128533"/>
                  <a:pt x="6568693" y="3131100"/>
                </a:cubicBezTo>
                <a:cubicBezTo>
                  <a:pt x="6573827" y="3133667"/>
                  <a:pt x="6578961" y="3133667"/>
                  <a:pt x="6584096" y="3136235"/>
                </a:cubicBezTo>
                <a:cubicBezTo>
                  <a:pt x="6591797" y="3138802"/>
                  <a:pt x="6599499" y="3138802"/>
                  <a:pt x="6604633" y="3141369"/>
                </a:cubicBezTo>
                <a:cubicBezTo>
                  <a:pt x="6607201" y="3141369"/>
                  <a:pt x="6609768" y="3143936"/>
                  <a:pt x="6612335" y="3143936"/>
                </a:cubicBezTo>
                <a:cubicBezTo>
                  <a:pt x="6671381" y="3156773"/>
                  <a:pt x="6732994" y="3159340"/>
                  <a:pt x="6789472" y="3154205"/>
                </a:cubicBezTo>
                <a:cubicBezTo>
                  <a:pt x="6789472" y="3154205"/>
                  <a:pt x="6792040" y="3154205"/>
                  <a:pt x="6792040" y="3154205"/>
                </a:cubicBezTo>
                <a:cubicBezTo>
                  <a:pt x="6797174" y="3154205"/>
                  <a:pt x="6804876" y="3154205"/>
                  <a:pt x="6810010" y="3151638"/>
                </a:cubicBezTo>
                <a:cubicBezTo>
                  <a:pt x="6750964" y="3215819"/>
                  <a:pt x="6689351" y="3339046"/>
                  <a:pt x="6620037" y="3398092"/>
                </a:cubicBezTo>
                <a:cubicBezTo>
                  <a:pt x="6712456" y="3431466"/>
                  <a:pt x="6802308" y="3372420"/>
                  <a:pt x="6889594" y="3354449"/>
                </a:cubicBezTo>
                <a:cubicBezTo>
                  <a:pt x="6740696" y="3603471"/>
                  <a:pt x="6548155" y="3837088"/>
                  <a:pt x="6299136" y="4052736"/>
                </a:cubicBezTo>
                <a:cubicBezTo>
                  <a:pt x="6291434" y="4060437"/>
                  <a:pt x="6281165" y="4068139"/>
                  <a:pt x="6273464" y="4075841"/>
                </a:cubicBezTo>
                <a:cubicBezTo>
                  <a:pt x="6276031" y="4075841"/>
                  <a:pt x="6278598" y="4078408"/>
                  <a:pt x="6283732" y="4078408"/>
                </a:cubicBezTo>
                <a:cubicBezTo>
                  <a:pt x="6288867" y="4080975"/>
                  <a:pt x="6291434" y="4083542"/>
                  <a:pt x="6296568" y="4086109"/>
                </a:cubicBezTo>
                <a:cubicBezTo>
                  <a:pt x="6401824" y="4119484"/>
                  <a:pt x="6507079" y="4127185"/>
                  <a:pt x="6607201" y="4116916"/>
                </a:cubicBezTo>
                <a:cubicBezTo>
                  <a:pt x="6632873" y="4114349"/>
                  <a:pt x="6661112" y="4111782"/>
                  <a:pt x="6691919" y="4104080"/>
                </a:cubicBezTo>
                <a:cubicBezTo>
                  <a:pt x="6715023" y="4098946"/>
                  <a:pt x="6738128" y="4093811"/>
                  <a:pt x="6761233" y="4088677"/>
                </a:cubicBezTo>
                <a:cubicBezTo>
                  <a:pt x="6607201" y="4312026"/>
                  <a:pt x="6419794" y="4522538"/>
                  <a:pt x="6188746" y="4720215"/>
                </a:cubicBezTo>
                <a:cubicBezTo>
                  <a:pt x="6250359" y="4743320"/>
                  <a:pt x="6311972" y="4753589"/>
                  <a:pt x="6376152" y="4758723"/>
                </a:cubicBezTo>
                <a:cubicBezTo>
                  <a:pt x="6255493" y="4874249"/>
                  <a:pt x="6119431" y="4984640"/>
                  <a:pt x="5970533" y="5089896"/>
                </a:cubicBezTo>
                <a:cubicBezTo>
                  <a:pt x="5970533" y="5089896"/>
                  <a:pt x="5973100" y="5089896"/>
                  <a:pt x="5973100" y="5089896"/>
                </a:cubicBezTo>
                <a:cubicBezTo>
                  <a:pt x="5967966" y="5092463"/>
                  <a:pt x="5985936" y="5095031"/>
                  <a:pt x="5991071" y="5100165"/>
                </a:cubicBezTo>
                <a:cubicBezTo>
                  <a:pt x="6129700" y="5143808"/>
                  <a:pt x="6268329" y="5154077"/>
                  <a:pt x="6401824" y="5141241"/>
                </a:cubicBezTo>
                <a:cubicBezTo>
                  <a:pt x="6422362" y="5136106"/>
                  <a:pt x="6442899" y="5133539"/>
                  <a:pt x="6460870" y="5128405"/>
                </a:cubicBezTo>
                <a:cubicBezTo>
                  <a:pt x="6268329" y="5459577"/>
                  <a:pt x="6014175" y="5795884"/>
                  <a:pt x="5588019" y="6001263"/>
                </a:cubicBezTo>
                <a:cubicBezTo>
                  <a:pt x="5700976" y="6037204"/>
                  <a:pt x="5803664" y="6055174"/>
                  <a:pt x="5903786" y="6060309"/>
                </a:cubicBezTo>
                <a:cubicBezTo>
                  <a:pt x="5829336" y="6111654"/>
                  <a:pt x="5752320" y="6160431"/>
                  <a:pt x="5672737" y="6204074"/>
                </a:cubicBezTo>
                <a:cubicBezTo>
                  <a:pt x="5783127" y="6260553"/>
                  <a:pt x="5955130" y="6306763"/>
                  <a:pt x="6129700" y="6317032"/>
                </a:cubicBezTo>
                <a:cubicBezTo>
                  <a:pt x="5949995" y="6491603"/>
                  <a:pt x="5749753" y="6661040"/>
                  <a:pt x="5521271" y="6822776"/>
                </a:cubicBezTo>
                <a:cubicBezTo>
                  <a:pt x="5559780" y="6834328"/>
                  <a:pt x="5638722" y="6844437"/>
                  <a:pt x="5703945" y="6853101"/>
                </a:cubicBezTo>
                <a:lnTo>
                  <a:pt x="573905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grpSp>
        <p:nvGrpSpPr>
          <p:cNvPr id="36" name="Group 35">
            <a:extLst>
              <a:ext uri="{FF2B5EF4-FFF2-40B4-BE49-F238E27FC236}">
                <a16:creationId xmlns:a16="http://schemas.microsoft.com/office/drawing/2014/main" id="{3BC540A6-5FB0-8E48-87BD-33A6FE0B5448}"/>
              </a:ext>
            </a:extLst>
          </p:cNvPr>
          <p:cNvGrpSpPr/>
          <p:nvPr/>
        </p:nvGrpSpPr>
        <p:grpSpPr>
          <a:xfrm>
            <a:off x="0" y="6453015"/>
            <a:ext cx="12192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7AFBEB2D-7C10-43D9-9C43-7938A93A20F3}" type="slidenum">
              <a:rPr lang="en-US" smtClean="0"/>
              <a:t>‹#›</a:t>
            </a:fld>
            <a:endParaRPr lang="en-US"/>
          </a:p>
        </p:txBody>
      </p:sp>
      <p:sp>
        <p:nvSpPr>
          <p:cNvPr id="39" name="Title 38">
            <a:extLst>
              <a:ext uri="{FF2B5EF4-FFF2-40B4-BE49-F238E27FC236}">
                <a16:creationId xmlns:a16="http://schemas.microsoft.com/office/drawing/2014/main" id="{FEA10E5F-C8C8-114E-9F64-71EAE26E5F62}"/>
              </a:ext>
            </a:extLst>
          </p:cNvPr>
          <p:cNvSpPr>
            <a:spLocks noGrp="1"/>
          </p:cNvSpPr>
          <p:nvPr>
            <p:ph type="title" hasCustomPrompt="1"/>
          </p:nvPr>
        </p:nvSpPr>
        <p:spPr>
          <a:xfrm>
            <a:off x="1450695" y="1157469"/>
            <a:ext cx="6543555" cy="1040359"/>
          </a:xfrm>
        </p:spPr>
        <p:txBody>
          <a:bodyPr anchor="b"/>
          <a:lstStyle>
            <a:lvl1pPr algn="l">
              <a:defRPr/>
            </a:lvl1pPr>
          </a:lstStyle>
          <a:p>
            <a:r>
              <a:rPr lang="en-US" dirty="0"/>
              <a:t>Click to Edit Title</a:t>
            </a:r>
          </a:p>
        </p:txBody>
      </p:sp>
      <p:sp>
        <p:nvSpPr>
          <p:cNvPr id="79" name="Text Placeholder 78">
            <a:extLst>
              <a:ext uri="{FF2B5EF4-FFF2-40B4-BE49-F238E27FC236}">
                <a16:creationId xmlns:a16="http://schemas.microsoft.com/office/drawing/2014/main" id="{4483A73C-DA1D-0945-A71F-1E264512947B}"/>
              </a:ext>
            </a:extLst>
          </p:cNvPr>
          <p:cNvSpPr>
            <a:spLocks noGrp="1"/>
          </p:cNvSpPr>
          <p:nvPr>
            <p:ph type="body" sz="quarter" idx="14" hasCustomPrompt="1"/>
          </p:nvPr>
        </p:nvSpPr>
        <p:spPr>
          <a:xfrm>
            <a:off x="1466691" y="2256843"/>
            <a:ext cx="6574367" cy="520700"/>
          </a:xfrm>
        </p:spPr>
        <p:txBody>
          <a:bodyPr>
            <a:normAutofit/>
          </a:bodyPr>
          <a:lstStyle>
            <a:lvl1pPr marL="0" indent="0">
              <a:buNone/>
              <a:defRPr sz="2000">
                <a:solidFill>
                  <a:srgbClr val="4D788B"/>
                </a:solidFill>
              </a:defRPr>
            </a:lvl1pPr>
          </a:lstStyle>
          <a:p>
            <a:pPr lvl="0"/>
            <a:r>
              <a:rPr lang="en-US" dirty="0"/>
              <a:t>Click to Edit Subtitle</a:t>
            </a:r>
          </a:p>
        </p:txBody>
      </p:sp>
      <p:cxnSp>
        <p:nvCxnSpPr>
          <p:cNvPr id="81" name="Straight Connector 80">
            <a:extLst>
              <a:ext uri="{FF2B5EF4-FFF2-40B4-BE49-F238E27FC236}">
                <a16:creationId xmlns:a16="http://schemas.microsoft.com/office/drawing/2014/main" id="{0C034B12-AA70-314A-8C63-950F69E852B6}"/>
              </a:ext>
            </a:extLst>
          </p:cNvPr>
          <p:cNvCxnSpPr>
            <a:cxnSpLocks/>
          </p:cNvCxnSpPr>
          <p:nvPr/>
        </p:nvCxnSpPr>
        <p:spPr>
          <a:xfrm>
            <a:off x="1450694" y="2801073"/>
            <a:ext cx="6605287" cy="0"/>
          </a:xfrm>
          <a:prstGeom prst="line">
            <a:avLst/>
          </a:prstGeom>
          <a:ln w="12700">
            <a:solidFill>
              <a:srgbClr val="2F3449"/>
            </a:solidFill>
          </a:ln>
        </p:spPr>
        <p:style>
          <a:lnRef idx="1">
            <a:schemeClr val="accent1"/>
          </a:lnRef>
          <a:fillRef idx="0">
            <a:schemeClr val="accent1"/>
          </a:fillRef>
          <a:effectRef idx="0">
            <a:schemeClr val="accent1"/>
          </a:effectRef>
          <a:fontRef idx="minor">
            <a:schemeClr val="tx1"/>
          </a:fontRef>
        </p:style>
      </p:cxnSp>
      <p:sp>
        <p:nvSpPr>
          <p:cNvPr id="86" name="Text Placeholder 85">
            <a:extLst>
              <a:ext uri="{FF2B5EF4-FFF2-40B4-BE49-F238E27FC236}">
                <a16:creationId xmlns:a16="http://schemas.microsoft.com/office/drawing/2014/main" id="{0A5B9496-8E4D-3B48-B6F5-6EFE315921F1}"/>
              </a:ext>
            </a:extLst>
          </p:cNvPr>
          <p:cNvSpPr>
            <a:spLocks noGrp="1"/>
          </p:cNvSpPr>
          <p:nvPr>
            <p:ph type="body" sz="quarter" idx="15"/>
          </p:nvPr>
        </p:nvSpPr>
        <p:spPr>
          <a:xfrm>
            <a:off x="1449918" y="2939831"/>
            <a:ext cx="6606116" cy="2905385"/>
          </a:xfrm>
        </p:spPr>
        <p:txBody>
          <a:bodyPr>
            <a:normAutofit/>
          </a:bodyPr>
          <a:lstStyle>
            <a:lvl1pPr marL="228600" indent="-228600">
              <a:lnSpc>
                <a:spcPct val="100000"/>
              </a:lnSpc>
              <a:buClr>
                <a:srgbClr val="4D788B"/>
              </a:buClr>
              <a:buFont typeface="Wingdings" pitchFamily="2" charset="2"/>
              <a:buChar char="§"/>
              <a:defRPr sz="2400"/>
            </a:lvl1pPr>
            <a:lvl2pPr marL="685800" indent="-228600">
              <a:lnSpc>
                <a:spcPct val="100000"/>
              </a:lnSpc>
              <a:buClr>
                <a:srgbClr val="4D788B"/>
              </a:buClr>
              <a:buFont typeface="Wingdings" pitchFamily="2" charset="2"/>
              <a:buChar char="§"/>
              <a:defRPr sz="2000"/>
            </a:lvl2pPr>
            <a:lvl3pPr marL="1143000" indent="-228600">
              <a:lnSpc>
                <a:spcPct val="100000"/>
              </a:lnSpc>
              <a:buClr>
                <a:srgbClr val="4D788B"/>
              </a:buClr>
              <a:buFont typeface="Wingdings" pitchFamily="2" charset="2"/>
              <a:buChar char="§"/>
              <a:defRPr sz="1800"/>
            </a:lvl3pPr>
            <a:lvl4pPr marL="1600200" indent="-228600">
              <a:lnSpc>
                <a:spcPct val="100000"/>
              </a:lnSpc>
              <a:buClr>
                <a:srgbClr val="4D788B"/>
              </a:buClr>
              <a:buFont typeface="Wingdings" pitchFamily="2" charset="2"/>
              <a:buChar char="§"/>
              <a:defRPr sz="1600"/>
            </a:lvl4pPr>
            <a:lvl5pPr marL="2057400" indent="-228600">
              <a:lnSpc>
                <a:spcPct val="100000"/>
              </a:lnSpc>
              <a:buClr>
                <a:srgbClr val="4D788B"/>
              </a:buClr>
              <a:buFont typeface="Wingdings"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01D4C4C-AF8A-A04A-A055-29EDF38FFEDC}"/>
              </a:ext>
            </a:extLst>
          </p:cNvPr>
          <p:cNvSpPr>
            <a:spLocks noGrp="1"/>
          </p:cNvSpPr>
          <p:nvPr>
            <p:ph type="body" sz="quarter" idx="16" hasCustomPrompt="1"/>
          </p:nvPr>
        </p:nvSpPr>
        <p:spPr>
          <a:xfrm>
            <a:off x="12429560" y="1569561"/>
            <a:ext cx="7158921" cy="3718877"/>
          </a:xfrm>
        </p:spPr>
        <p:txBody>
          <a:bodyPr>
            <a:noAutofit/>
          </a:bodyPr>
          <a:lstStyle>
            <a:lvl1pPr marL="342900" indent="-342900">
              <a:buFont typeface="+mj-lt"/>
              <a:buAutoNum type="arabicPeriod"/>
              <a:tabLst/>
              <a:defRPr sz="1600" b="0"/>
            </a:lvl1pPr>
          </a:lstStyle>
          <a:p>
            <a:r>
              <a:rPr lang="en-US" dirty="0">
                <a:solidFill>
                  <a:srgbClr val="FF0000"/>
                </a:solidFill>
              </a:rPr>
              <a:t>To change image:</a:t>
            </a:r>
          </a:p>
          <a:p>
            <a:pPr marL="342900" indent="-342900">
              <a:buFont typeface="+mj-lt"/>
              <a:buAutoNum type="arabicPeriod"/>
            </a:pPr>
            <a:r>
              <a:rPr lang="en-US" dirty="0">
                <a:solidFill>
                  <a:srgbClr val="FF0000"/>
                </a:solidFill>
              </a:rPr>
              <a:t>RIGHT-click near the RIGHT edge of the image</a:t>
            </a:r>
          </a:p>
          <a:p>
            <a:pPr marL="342900" indent="-342900">
              <a:buFont typeface="+mj-lt"/>
              <a:buAutoNum type="arabicPeriod"/>
            </a:pPr>
            <a:r>
              <a:rPr lang="en-US" dirty="0">
                <a:solidFill>
                  <a:srgbClr val="FF0000"/>
                </a:solidFill>
              </a:rPr>
              <a:t>Select </a:t>
            </a:r>
            <a:r>
              <a:rPr lang="en-US" b="1" dirty="0">
                <a:solidFill>
                  <a:srgbClr val="FF0000"/>
                </a:solidFill>
              </a:rPr>
              <a:t>Change Picture</a:t>
            </a:r>
            <a:r>
              <a:rPr lang="en-US" dirty="0">
                <a:solidFill>
                  <a:srgbClr val="FF0000"/>
                </a:solidFill>
              </a:rPr>
              <a:t> &gt; </a:t>
            </a:r>
            <a:r>
              <a:rPr lang="en-US" b="1" dirty="0">
                <a:solidFill>
                  <a:srgbClr val="FF0000"/>
                </a:solidFill>
              </a:rPr>
              <a:t>From File…</a:t>
            </a:r>
          </a:p>
          <a:p>
            <a:pPr marL="342900" indent="-342900">
              <a:buFont typeface="+mj-lt"/>
              <a:buAutoNum type="arabicPeriod"/>
            </a:pPr>
            <a:r>
              <a:rPr lang="en-US" dirty="0">
                <a:solidFill>
                  <a:srgbClr val="FF0000"/>
                </a:solidFill>
              </a:rPr>
              <a:t>Browse and select new image within the pop-up file browser.</a:t>
            </a:r>
          </a:p>
          <a:p>
            <a:pPr marL="342900" indent="-342900">
              <a:buFont typeface="+mj-lt"/>
              <a:buAutoNum type="arabicPeriod"/>
            </a:pPr>
            <a:r>
              <a:rPr lang="en-US" dirty="0">
                <a:solidFill>
                  <a:srgbClr val="FF0000"/>
                </a:solidFill>
              </a:rPr>
              <a:t>Select </a:t>
            </a:r>
            <a:r>
              <a:rPr lang="en-US" b="1" dirty="0">
                <a:solidFill>
                  <a:srgbClr val="FF0000"/>
                </a:solidFill>
              </a:rPr>
              <a:t>Insert</a:t>
            </a:r>
          </a:p>
          <a:p>
            <a:pPr marL="342900" indent="-342900">
              <a:buFont typeface="+mj-lt"/>
              <a:buAutoNum type="arabicPeriod"/>
            </a:pPr>
            <a:r>
              <a:rPr lang="en-US" dirty="0">
                <a:solidFill>
                  <a:srgbClr val="FF0000"/>
                </a:solidFill>
              </a:rPr>
              <a:t>Resize / Reposition new image within space as desired</a:t>
            </a:r>
            <a:br>
              <a:rPr lang="en-US" dirty="0">
                <a:solidFill>
                  <a:srgbClr val="FF0000"/>
                </a:solidFill>
              </a:rPr>
            </a:br>
            <a:endParaRPr lang="en-US" dirty="0">
              <a:solidFill>
                <a:srgbClr val="FF0000"/>
              </a:solidFill>
            </a:endParaRPr>
          </a:p>
          <a:p>
            <a:r>
              <a:rPr lang="en-US" dirty="0">
                <a:solidFill>
                  <a:srgbClr val="FF0000"/>
                </a:solidFill>
              </a:rPr>
              <a:t>Note: The image is cropped. You will need to use the CROP tool in order to adjust the image within the cropped space</a:t>
            </a:r>
          </a:p>
        </p:txBody>
      </p:sp>
      <p:pic>
        <p:nvPicPr>
          <p:cNvPr id="17" name="Graphic 16">
            <a:extLst>
              <a:ext uri="{FF2B5EF4-FFF2-40B4-BE49-F238E27FC236}">
                <a16:creationId xmlns:a16="http://schemas.microsoft.com/office/drawing/2014/main" id="{F06BBA47-5039-614D-9CB1-37BBBF6DAAC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187" y="6457644"/>
            <a:ext cx="1471507" cy="400357"/>
          </a:xfrm>
          <a:prstGeom prst="rect">
            <a:avLst/>
          </a:prstGeom>
        </p:spPr>
      </p:pic>
      <p:pic>
        <p:nvPicPr>
          <p:cNvPr id="15" name="Graphic 14">
            <a:extLst>
              <a:ext uri="{FF2B5EF4-FFF2-40B4-BE49-F238E27FC236}">
                <a16:creationId xmlns:a16="http://schemas.microsoft.com/office/drawing/2014/main" id="{685AF1EF-1529-9D47-985F-6198D8B0AF7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15008" y="6472925"/>
            <a:ext cx="487680" cy="365760"/>
          </a:xfrm>
          <a:prstGeom prst="rect">
            <a:avLst/>
          </a:prstGeom>
        </p:spPr>
      </p:pic>
    </p:spTree>
    <p:extLst>
      <p:ext uri="{BB962C8B-B14F-4D97-AF65-F5344CB8AC3E}">
        <p14:creationId xmlns:p14="http://schemas.microsoft.com/office/powerpoint/2010/main" val="2984239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7_Title and Content">
    <p:bg>
      <p:bgPr>
        <a:solidFill>
          <a:schemeClr val="bg1"/>
        </a:solid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BA33A290-D2DF-AC48-B63E-70302C789E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4576" b="-215"/>
          <a:stretch/>
        </p:blipFill>
        <p:spPr>
          <a:xfrm>
            <a:off x="4107042" y="16494"/>
            <a:ext cx="8071412" cy="6825013"/>
          </a:xfrm>
          <a:prstGeom prst="rect">
            <a:avLst/>
          </a:prstGeom>
        </p:spPr>
      </p:pic>
      <p:sp>
        <p:nvSpPr>
          <p:cNvPr id="76" name="Freeform 75">
            <a:extLst>
              <a:ext uri="{FF2B5EF4-FFF2-40B4-BE49-F238E27FC236}">
                <a16:creationId xmlns:a16="http://schemas.microsoft.com/office/drawing/2014/main" id="{4E6C8946-8ADA-3546-9472-3E00B60BCABB}"/>
              </a:ext>
            </a:extLst>
          </p:cNvPr>
          <p:cNvSpPr/>
          <p:nvPr/>
        </p:nvSpPr>
        <p:spPr>
          <a:xfrm>
            <a:off x="7189695" y="914400"/>
            <a:ext cx="3496235" cy="5943600"/>
          </a:xfrm>
          <a:custGeom>
            <a:avLst/>
            <a:gdLst>
              <a:gd name="connsiteX0" fmla="*/ 0 w 2622176"/>
              <a:gd name="connsiteY0" fmla="*/ 0 h 5943600"/>
              <a:gd name="connsiteX1" fmla="*/ 2622176 w 2622176"/>
              <a:gd name="connsiteY1" fmla="*/ 0 h 5943600"/>
              <a:gd name="connsiteX2" fmla="*/ 2622176 w 2622176"/>
              <a:gd name="connsiteY2" fmla="*/ 281242 h 5943600"/>
              <a:gd name="connsiteX3" fmla="*/ 2614173 w 2622176"/>
              <a:gd name="connsiteY3" fmla="*/ 289552 h 5943600"/>
              <a:gd name="connsiteX4" fmla="*/ 2474473 w 2622176"/>
              <a:gd name="connsiteY4" fmla="*/ 416922 h 5943600"/>
              <a:gd name="connsiteX5" fmla="*/ 2608008 w 2622176"/>
              <a:gd name="connsiteY5" fmla="*/ 440581 h 5943600"/>
              <a:gd name="connsiteX6" fmla="*/ 2622176 w 2622176"/>
              <a:gd name="connsiteY6" fmla="*/ 438647 h 5943600"/>
              <a:gd name="connsiteX7" fmla="*/ 2622176 w 2622176"/>
              <a:gd name="connsiteY7" fmla="*/ 871592 h 5943600"/>
              <a:gd name="connsiteX8" fmla="*/ 2562695 w 2622176"/>
              <a:gd name="connsiteY8" fmla="*/ 957881 h 5943600"/>
              <a:gd name="connsiteX9" fmla="*/ 2176126 w 2622176"/>
              <a:gd name="connsiteY9" fmla="*/ 1363299 h 5943600"/>
              <a:gd name="connsiteX10" fmla="*/ 2156878 w 2622176"/>
              <a:gd name="connsiteY10" fmla="*/ 1379339 h 5943600"/>
              <a:gd name="connsiteX11" fmla="*/ 2179334 w 2622176"/>
              <a:gd name="connsiteY11" fmla="*/ 1385756 h 5943600"/>
              <a:gd name="connsiteX12" fmla="*/ 2185750 w 2622176"/>
              <a:gd name="connsiteY12" fmla="*/ 1388964 h 5943600"/>
              <a:gd name="connsiteX13" fmla="*/ 2204998 w 2622176"/>
              <a:gd name="connsiteY13" fmla="*/ 1395380 h 5943600"/>
              <a:gd name="connsiteX14" fmla="*/ 2230663 w 2622176"/>
              <a:gd name="connsiteY14" fmla="*/ 1401796 h 5943600"/>
              <a:gd name="connsiteX15" fmla="*/ 2240287 w 2622176"/>
              <a:gd name="connsiteY15" fmla="*/ 1405004 h 5943600"/>
              <a:gd name="connsiteX16" fmla="*/ 2461641 w 2622176"/>
              <a:gd name="connsiteY16" fmla="*/ 1417836 h 5943600"/>
              <a:gd name="connsiteX17" fmla="*/ 2464849 w 2622176"/>
              <a:gd name="connsiteY17" fmla="*/ 1417836 h 5943600"/>
              <a:gd name="connsiteX18" fmla="*/ 2487305 w 2622176"/>
              <a:gd name="connsiteY18" fmla="*/ 1414628 h 5943600"/>
              <a:gd name="connsiteX19" fmla="*/ 2249911 w 2622176"/>
              <a:gd name="connsiteY19" fmla="*/ 1722602 h 5943600"/>
              <a:gd name="connsiteX20" fmla="*/ 2586755 w 2622176"/>
              <a:gd name="connsiteY20" fmla="*/ 1668065 h 5943600"/>
              <a:gd name="connsiteX21" fmla="*/ 1848907 w 2622176"/>
              <a:gd name="connsiteY21" fmla="*/ 2540657 h 5943600"/>
              <a:gd name="connsiteX22" fmla="*/ 1816826 w 2622176"/>
              <a:gd name="connsiteY22" fmla="*/ 2569530 h 5943600"/>
              <a:gd name="connsiteX23" fmla="*/ 1829658 w 2622176"/>
              <a:gd name="connsiteY23" fmla="*/ 2572738 h 5943600"/>
              <a:gd name="connsiteX24" fmla="*/ 1845698 w 2622176"/>
              <a:gd name="connsiteY24" fmla="*/ 2582362 h 5943600"/>
              <a:gd name="connsiteX25" fmla="*/ 2233871 w 2622176"/>
              <a:gd name="connsiteY25" fmla="*/ 2620858 h 5943600"/>
              <a:gd name="connsiteX26" fmla="*/ 2339736 w 2622176"/>
              <a:gd name="connsiteY26" fmla="*/ 2604818 h 5943600"/>
              <a:gd name="connsiteX27" fmla="*/ 2426353 w 2622176"/>
              <a:gd name="connsiteY27" fmla="*/ 2585570 h 5943600"/>
              <a:gd name="connsiteX28" fmla="*/ 1710961 w 2622176"/>
              <a:gd name="connsiteY28" fmla="*/ 3374752 h 5943600"/>
              <a:gd name="connsiteX29" fmla="*/ 1945148 w 2622176"/>
              <a:gd name="connsiteY29" fmla="*/ 3422873 h 5943600"/>
              <a:gd name="connsiteX30" fmla="*/ 1438278 w 2622176"/>
              <a:gd name="connsiteY30" fmla="*/ 3836713 h 5943600"/>
              <a:gd name="connsiteX31" fmla="*/ 1441486 w 2622176"/>
              <a:gd name="connsiteY31" fmla="*/ 3836713 h 5943600"/>
              <a:gd name="connsiteX32" fmla="*/ 1463943 w 2622176"/>
              <a:gd name="connsiteY32" fmla="*/ 3849545 h 5943600"/>
              <a:gd name="connsiteX33" fmla="*/ 1977228 w 2622176"/>
              <a:gd name="connsiteY33" fmla="*/ 3900874 h 5943600"/>
              <a:gd name="connsiteX34" fmla="*/ 2051013 w 2622176"/>
              <a:gd name="connsiteY34" fmla="*/ 3884834 h 5943600"/>
              <a:gd name="connsiteX35" fmla="*/ 960281 w 2622176"/>
              <a:gd name="connsiteY35" fmla="*/ 4975574 h 5943600"/>
              <a:gd name="connsiteX36" fmla="*/ 1354869 w 2622176"/>
              <a:gd name="connsiteY36" fmla="*/ 5049360 h 5943600"/>
              <a:gd name="connsiteX37" fmla="*/ 1066146 w 2622176"/>
              <a:gd name="connsiteY37" fmla="*/ 5229011 h 5943600"/>
              <a:gd name="connsiteX38" fmla="*/ 1637176 w 2622176"/>
              <a:gd name="connsiteY38" fmla="*/ 5370166 h 5943600"/>
              <a:gd name="connsiteX39" fmla="*/ 1084542 w 2622176"/>
              <a:gd name="connsiteY39" fmla="*/ 5848818 h 5943600"/>
              <a:gd name="connsiteX40" fmla="*/ 956174 w 2622176"/>
              <a:gd name="connsiteY40" fmla="*/ 5943600 h 5943600"/>
              <a:gd name="connsiteX41" fmla="*/ 0 w 2622176"/>
              <a:gd name="connsiteY41"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22176" h="5943600">
                <a:moveTo>
                  <a:pt x="0" y="0"/>
                </a:moveTo>
                <a:lnTo>
                  <a:pt x="2622176" y="0"/>
                </a:lnTo>
                <a:lnTo>
                  <a:pt x="2622176" y="281242"/>
                </a:lnTo>
                <a:lnTo>
                  <a:pt x="2614173" y="289552"/>
                </a:lnTo>
                <a:cubicBezTo>
                  <a:pt x="2568108" y="334114"/>
                  <a:pt x="2520990" y="376821"/>
                  <a:pt x="2474473" y="416922"/>
                </a:cubicBezTo>
                <a:cubicBezTo>
                  <a:pt x="2519386" y="432962"/>
                  <a:pt x="2564298" y="440180"/>
                  <a:pt x="2608008" y="440581"/>
                </a:cubicBezTo>
                <a:lnTo>
                  <a:pt x="2622176" y="438647"/>
                </a:lnTo>
                <a:lnTo>
                  <a:pt x="2622176" y="871592"/>
                </a:lnTo>
                <a:lnTo>
                  <a:pt x="2562695" y="957881"/>
                </a:lnTo>
                <a:cubicBezTo>
                  <a:pt x="2453621" y="1099436"/>
                  <a:pt x="2325300" y="1234977"/>
                  <a:pt x="2176126" y="1363299"/>
                </a:cubicBezTo>
                <a:cubicBezTo>
                  <a:pt x="2169710" y="1369715"/>
                  <a:pt x="2163294" y="1376131"/>
                  <a:pt x="2156878" y="1379339"/>
                </a:cubicBezTo>
                <a:cubicBezTo>
                  <a:pt x="2163294" y="1382548"/>
                  <a:pt x="2172918" y="1382548"/>
                  <a:pt x="2179334" y="1385756"/>
                </a:cubicBezTo>
                <a:cubicBezTo>
                  <a:pt x="2182542" y="1385756"/>
                  <a:pt x="2185750" y="1385756"/>
                  <a:pt x="2185750" y="1388964"/>
                </a:cubicBezTo>
                <a:cubicBezTo>
                  <a:pt x="2192166" y="1392172"/>
                  <a:pt x="2198582" y="1392172"/>
                  <a:pt x="2204998" y="1395380"/>
                </a:cubicBezTo>
                <a:cubicBezTo>
                  <a:pt x="2214622" y="1398588"/>
                  <a:pt x="2224247" y="1398588"/>
                  <a:pt x="2230663" y="1401796"/>
                </a:cubicBezTo>
                <a:cubicBezTo>
                  <a:pt x="2233871" y="1401796"/>
                  <a:pt x="2237079" y="1405004"/>
                  <a:pt x="2240287" y="1405004"/>
                </a:cubicBezTo>
                <a:cubicBezTo>
                  <a:pt x="2314072" y="1421044"/>
                  <a:pt x="2391064" y="1424252"/>
                  <a:pt x="2461641" y="1417836"/>
                </a:cubicBezTo>
                <a:cubicBezTo>
                  <a:pt x="2461641" y="1417836"/>
                  <a:pt x="2464849" y="1417836"/>
                  <a:pt x="2464849" y="1417836"/>
                </a:cubicBezTo>
                <a:cubicBezTo>
                  <a:pt x="2471265" y="1417836"/>
                  <a:pt x="2480889" y="1417836"/>
                  <a:pt x="2487305" y="1414628"/>
                </a:cubicBezTo>
                <a:cubicBezTo>
                  <a:pt x="2413520" y="1494830"/>
                  <a:pt x="2336528" y="1648816"/>
                  <a:pt x="2249911" y="1722602"/>
                </a:cubicBezTo>
                <a:cubicBezTo>
                  <a:pt x="2365400" y="1764306"/>
                  <a:pt x="2477681" y="1690521"/>
                  <a:pt x="2586755" y="1668065"/>
                </a:cubicBezTo>
                <a:cubicBezTo>
                  <a:pt x="2400688" y="1979247"/>
                  <a:pt x="2160086" y="2271180"/>
                  <a:pt x="1848907" y="2540657"/>
                </a:cubicBezTo>
                <a:cubicBezTo>
                  <a:pt x="1839282" y="2550281"/>
                  <a:pt x="1826451" y="2559905"/>
                  <a:pt x="1816826" y="2569530"/>
                </a:cubicBezTo>
                <a:cubicBezTo>
                  <a:pt x="1820034" y="2569530"/>
                  <a:pt x="1823242" y="2572738"/>
                  <a:pt x="1829658" y="2572738"/>
                </a:cubicBezTo>
                <a:cubicBezTo>
                  <a:pt x="1836074" y="2575946"/>
                  <a:pt x="1839282" y="2579154"/>
                  <a:pt x="1845698" y="2582362"/>
                </a:cubicBezTo>
                <a:cubicBezTo>
                  <a:pt x="1977228" y="2624066"/>
                  <a:pt x="2108757" y="2633691"/>
                  <a:pt x="2233871" y="2620858"/>
                </a:cubicBezTo>
                <a:cubicBezTo>
                  <a:pt x="2265951" y="2617650"/>
                  <a:pt x="2301239" y="2614442"/>
                  <a:pt x="2339736" y="2604818"/>
                </a:cubicBezTo>
                <a:cubicBezTo>
                  <a:pt x="2368608" y="2598402"/>
                  <a:pt x="2397480" y="2591986"/>
                  <a:pt x="2426353" y="2585570"/>
                </a:cubicBezTo>
                <a:cubicBezTo>
                  <a:pt x="2233871" y="2864671"/>
                  <a:pt x="1999684" y="3127732"/>
                  <a:pt x="1710961" y="3374752"/>
                </a:cubicBezTo>
                <a:cubicBezTo>
                  <a:pt x="1787954" y="3403625"/>
                  <a:pt x="1864947" y="3416457"/>
                  <a:pt x="1945148" y="3422873"/>
                </a:cubicBezTo>
                <a:cubicBezTo>
                  <a:pt x="1794370" y="3567236"/>
                  <a:pt x="1624344" y="3705182"/>
                  <a:pt x="1438278" y="3836713"/>
                </a:cubicBezTo>
                <a:cubicBezTo>
                  <a:pt x="1438278" y="3836713"/>
                  <a:pt x="1441486" y="3836713"/>
                  <a:pt x="1441486" y="3836713"/>
                </a:cubicBezTo>
                <a:cubicBezTo>
                  <a:pt x="1435070" y="3839921"/>
                  <a:pt x="1457527" y="3843129"/>
                  <a:pt x="1463943" y="3849545"/>
                </a:cubicBezTo>
                <a:cubicBezTo>
                  <a:pt x="1637176" y="3904082"/>
                  <a:pt x="1810410" y="3916915"/>
                  <a:pt x="1977228" y="3900874"/>
                </a:cubicBezTo>
                <a:cubicBezTo>
                  <a:pt x="2002892" y="3894458"/>
                  <a:pt x="2028556" y="3891250"/>
                  <a:pt x="2051013" y="3884834"/>
                </a:cubicBezTo>
                <a:cubicBezTo>
                  <a:pt x="1810410" y="4298673"/>
                  <a:pt x="1492815" y="4718929"/>
                  <a:pt x="960281" y="4975574"/>
                </a:cubicBezTo>
                <a:cubicBezTo>
                  <a:pt x="1101435" y="5020487"/>
                  <a:pt x="1229756" y="5042943"/>
                  <a:pt x="1354869" y="5049360"/>
                </a:cubicBezTo>
                <a:cubicBezTo>
                  <a:pt x="1261836" y="5113521"/>
                  <a:pt x="1165595" y="5174474"/>
                  <a:pt x="1066146" y="5229011"/>
                </a:cubicBezTo>
                <a:cubicBezTo>
                  <a:pt x="1204092" y="5299588"/>
                  <a:pt x="1419030" y="5357333"/>
                  <a:pt x="1637176" y="5370166"/>
                </a:cubicBezTo>
                <a:cubicBezTo>
                  <a:pt x="1468755" y="5533777"/>
                  <a:pt x="1285897" y="5693778"/>
                  <a:pt x="1084542" y="5848818"/>
                </a:cubicBezTo>
                <a:lnTo>
                  <a:pt x="956174" y="5943600"/>
                </a:lnTo>
                <a:lnTo>
                  <a:pt x="0" y="59436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65" name="Freeform 64">
            <a:extLst>
              <a:ext uri="{FF2B5EF4-FFF2-40B4-BE49-F238E27FC236}">
                <a16:creationId xmlns:a16="http://schemas.microsoft.com/office/drawing/2014/main" id="{4763B1F9-ACB5-DF47-853D-FFCDB62D028C}"/>
              </a:ext>
            </a:extLst>
          </p:cNvPr>
          <p:cNvSpPr/>
          <p:nvPr/>
        </p:nvSpPr>
        <p:spPr>
          <a:xfrm>
            <a:off x="0" y="0"/>
            <a:ext cx="12192000" cy="6858000"/>
          </a:xfrm>
          <a:custGeom>
            <a:avLst/>
            <a:gdLst>
              <a:gd name="connsiteX0" fmla="*/ 9113079 w 9144000"/>
              <a:gd name="connsiteY0" fmla="*/ 3745196 h 6858000"/>
              <a:gd name="connsiteX1" fmla="*/ 9144000 w 9144000"/>
              <a:gd name="connsiteY1" fmla="*/ 3758264 h 6858000"/>
              <a:gd name="connsiteX2" fmla="*/ 9144000 w 9144000"/>
              <a:gd name="connsiteY2" fmla="*/ 3787246 h 6858000"/>
              <a:gd name="connsiteX3" fmla="*/ 7816170 w 9144000"/>
              <a:gd name="connsiteY3" fmla="*/ 3498012 h 6858000"/>
              <a:gd name="connsiteX4" fmla="*/ 7786135 w 9144000"/>
              <a:gd name="connsiteY4" fmla="*/ 3538679 h 6858000"/>
              <a:gd name="connsiteX5" fmla="*/ 7767767 w 9144000"/>
              <a:gd name="connsiteY5" fmla="*/ 3508769 h 6858000"/>
              <a:gd name="connsiteX6" fmla="*/ 8962201 w 9144000"/>
              <a:gd name="connsiteY6" fmla="*/ 2589528 h 6858000"/>
              <a:gd name="connsiteX7" fmla="*/ 9057804 w 9144000"/>
              <a:gd name="connsiteY7" fmla="*/ 2610595 h 6858000"/>
              <a:gd name="connsiteX8" fmla="*/ 9144000 w 9144000"/>
              <a:gd name="connsiteY8" fmla="*/ 2613226 h 6858000"/>
              <a:gd name="connsiteX9" fmla="*/ 9144000 w 9144000"/>
              <a:gd name="connsiteY9" fmla="*/ 2882358 h 6858000"/>
              <a:gd name="connsiteX10" fmla="*/ 9133744 w 9144000"/>
              <a:gd name="connsiteY10" fmla="*/ 2868865 h 6858000"/>
              <a:gd name="connsiteX11" fmla="*/ 8962201 w 9144000"/>
              <a:gd name="connsiteY11" fmla="*/ 2589528 h 6858000"/>
              <a:gd name="connsiteX12" fmla="*/ 9094490 w 9144000"/>
              <a:gd name="connsiteY12" fmla="*/ 2352036 h 6858000"/>
              <a:gd name="connsiteX13" fmla="*/ 9144000 w 9144000"/>
              <a:gd name="connsiteY13" fmla="*/ 2356586 h 6858000"/>
              <a:gd name="connsiteX14" fmla="*/ 9144000 w 9144000"/>
              <a:gd name="connsiteY14" fmla="*/ 2393753 h 6858000"/>
              <a:gd name="connsiteX15" fmla="*/ 9090607 w 9144000"/>
              <a:gd name="connsiteY15" fmla="*/ 2348764 h 6858000"/>
              <a:gd name="connsiteX16" fmla="*/ 9094490 w 9144000"/>
              <a:gd name="connsiteY16" fmla="*/ 2352036 h 6858000"/>
              <a:gd name="connsiteX17" fmla="*/ 9093818 w 9144000"/>
              <a:gd name="connsiteY17" fmla="*/ 2351974 h 6858000"/>
              <a:gd name="connsiteX18" fmla="*/ 9090607 w 9144000"/>
              <a:gd name="connsiteY18" fmla="*/ 2348764 h 6858000"/>
              <a:gd name="connsiteX19" fmla="*/ 7877163 w 9144000"/>
              <a:gd name="connsiteY19" fmla="*/ 2326293 h 6858000"/>
              <a:gd name="connsiteX20" fmla="*/ 7639611 w 9144000"/>
              <a:gd name="connsiteY20" fmla="*/ 2634471 h 6858000"/>
              <a:gd name="connsiteX21" fmla="*/ 7976679 w 9144000"/>
              <a:gd name="connsiteY21" fmla="*/ 2579898 h 6858000"/>
              <a:gd name="connsiteX22" fmla="*/ 7826554 w 9144000"/>
              <a:gd name="connsiteY22" fmla="*/ 2809778 h 6858000"/>
              <a:gd name="connsiteX23" fmla="*/ 7774721 w 9144000"/>
              <a:gd name="connsiteY23" fmla="*/ 2876748 h 6858000"/>
              <a:gd name="connsiteX24" fmla="*/ 7654301 w 9144000"/>
              <a:gd name="connsiteY24" fmla="*/ 2720344 h 6858000"/>
              <a:gd name="connsiteX25" fmla="*/ 7539098 w 9144000"/>
              <a:gd name="connsiteY25" fmla="*/ 2512398 h 6858000"/>
              <a:gd name="connsiteX26" fmla="*/ 7572471 w 9144000"/>
              <a:gd name="connsiteY26" fmla="*/ 2522667 h 6858000"/>
              <a:gd name="connsiteX27" fmla="*/ 7569904 w 9144000"/>
              <a:gd name="connsiteY27" fmla="*/ 2517532 h 6858000"/>
              <a:gd name="connsiteX28" fmla="*/ 7503157 w 9144000"/>
              <a:gd name="connsiteY28" fmla="*/ 2342961 h 6858000"/>
              <a:gd name="connsiteX29" fmla="*/ 7686913 w 9144000"/>
              <a:gd name="connsiteY29" fmla="*/ 2366066 h 6858000"/>
              <a:gd name="connsiteX30" fmla="*/ 7760241 w 9144000"/>
              <a:gd name="connsiteY30" fmla="*/ 2331174 h 6858000"/>
              <a:gd name="connsiteX31" fmla="*/ 7851482 w 9144000"/>
              <a:gd name="connsiteY31" fmla="*/ 2329503 h 6858000"/>
              <a:gd name="connsiteX32" fmla="*/ 7854692 w 9144000"/>
              <a:gd name="connsiteY32" fmla="*/ 2329503 h 6858000"/>
              <a:gd name="connsiteX33" fmla="*/ 7877163 w 9144000"/>
              <a:gd name="connsiteY33" fmla="*/ 2326293 h 6858000"/>
              <a:gd name="connsiteX34" fmla="*/ 0 w 9144000"/>
              <a:gd name="connsiteY34" fmla="*/ 0 h 6858000"/>
              <a:gd name="connsiteX35" fmla="*/ 9144000 w 9144000"/>
              <a:gd name="connsiteY35" fmla="*/ 0 h 6858000"/>
              <a:gd name="connsiteX36" fmla="*/ 9144000 w 9144000"/>
              <a:gd name="connsiteY36" fmla="*/ 2049036 h 6858000"/>
              <a:gd name="connsiteX37" fmla="*/ 9106658 w 9144000"/>
              <a:gd name="connsiteY37" fmla="*/ 2011694 h 6858000"/>
              <a:gd name="connsiteX38" fmla="*/ 9103448 w 9144000"/>
              <a:gd name="connsiteY38" fmla="*/ 2008484 h 6858000"/>
              <a:gd name="connsiteX39" fmla="*/ 8788852 w 9144000"/>
              <a:gd name="connsiteY39" fmla="*/ 1526956 h 6858000"/>
              <a:gd name="connsiteX40" fmla="*/ 8830583 w 9144000"/>
              <a:gd name="connsiteY40" fmla="*/ 1539796 h 6858000"/>
              <a:gd name="connsiteX41" fmla="*/ 8827374 w 9144000"/>
              <a:gd name="connsiteY41" fmla="*/ 1533376 h 6858000"/>
              <a:gd name="connsiteX42" fmla="*/ 8743909 w 9144000"/>
              <a:gd name="connsiteY42" fmla="*/ 1315083 h 6858000"/>
              <a:gd name="connsiteX43" fmla="*/ 9068136 w 9144000"/>
              <a:gd name="connsiteY43" fmla="*/ 1299032 h 6858000"/>
              <a:gd name="connsiteX44" fmla="*/ 9013564 w 9144000"/>
              <a:gd name="connsiteY44" fmla="*/ 1263720 h 6858000"/>
              <a:gd name="connsiteX45" fmla="*/ 9007143 w 9144000"/>
              <a:gd name="connsiteY45" fmla="*/ 1257300 h 6858000"/>
              <a:gd name="connsiteX46" fmla="*/ 8955780 w 9144000"/>
              <a:gd name="connsiteY46" fmla="*/ 1218777 h 6858000"/>
              <a:gd name="connsiteX47" fmla="*/ 8949360 w 9144000"/>
              <a:gd name="connsiteY47" fmla="*/ 1212357 h 6858000"/>
              <a:gd name="connsiteX48" fmla="*/ 8901208 w 9144000"/>
              <a:gd name="connsiteY48" fmla="*/ 1170625 h 6858000"/>
              <a:gd name="connsiteX49" fmla="*/ 8856265 w 9144000"/>
              <a:gd name="connsiteY49" fmla="*/ 1125682 h 6858000"/>
              <a:gd name="connsiteX50" fmla="*/ 8846634 w 9144000"/>
              <a:gd name="connsiteY50" fmla="*/ 1112841 h 6858000"/>
              <a:gd name="connsiteX51" fmla="*/ 8808112 w 9144000"/>
              <a:gd name="connsiteY51" fmla="*/ 1067898 h 6858000"/>
              <a:gd name="connsiteX52" fmla="*/ 8795272 w 9144000"/>
              <a:gd name="connsiteY52" fmla="*/ 1051847 h 6858000"/>
              <a:gd name="connsiteX53" fmla="*/ 8769590 w 9144000"/>
              <a:gd name="connsiteY53" fmla="*/ 1013325 h 6858000"/>
              <a:gd name="connsiteX54" fmla="*/ 8750329 w 9144000"/>
              <a:gd name="connsiteY54" fmla="*/ 984434 h 6858000"/>
              <a:gd name="connsiteX55" fmla="*/ 8727858 w 9144000"/>
              <a:gd name="connsiteY55" fmla="*/ 949121 h 6858000"/>
              <a:gd name="connsiteX56" fmla="*/ 8711807 w 9144000"/>
              <a:gd name="connsiteY56" fmla="*/ 920230 h 6858000"/>
              <a:gd name="connsiteX57" fmla="*/ 8698967 w 9144000"/>
              <a:gd name="connsiteY57" fmla="*/ 894548 h 6858000"/>
              <a:gd name="connsiteX58" fmla="*/ 8670075 w 9144000"/>
              <a:gd name="connsiteY58" fmla="*/ 836765 h 6858000"/>
              <a:gd name="connsiteX59" fmla="*/ 8663655 w 9144000"/>
              <a:gd name="connsiteY59" fmla="*/ 820714 h 6858000"/>
              <a:gd name="connsiteX60" fmla="*/ 8628343 w 9144000"/>
              <a:gd name="connsiteY60" fmla="*/ 734039 h 6858000"/>
              <a:gd name="connsiteX61" fmla="*/ 8503146 w 9144000"/>
              <a:gd name="connsiteY61" fmla="*/ 111262 h 6858000"/>
              <a:gd name="connsiteX62" fmla="*/ 8345848 w 9144000"/>
              <a:gd name="connsiteY62" fmla="*/ 769351 h 6858000"/>
              <a:gd name="connsiteX63" fmla="*/ 7864323 w 9144000"/>
              <a:gd name="connsiteY63" fmla="*/ 1327924 h 6858000"/>
              <a:gd name="connsiteX64" fmla="*/ 8124346 w 9144000"/>
              <a:gd name="connsiteY64" fmla="*/ 1334344 h 6858000"/>
              <a:gd name="connsiteX65" fmla="*/ 8130767 w 9144000"/>
              <a:gd name="connsiteY65" fmla="*/ 1324714 h 6858000"/>
              <a:gd name="connsiteX66" fmla="*/ 8133977 w 9144000"/>
              <a:gd name="connsiteY66" fmla="*/ 1331134 h 6858000"/>
              <a:gd name="connsiteX67" fmla="*/ 8223862 w 9144000"/>
              <a:gd name="connsiteY67" fmla="*/ 1295822 h 6858000"/>
              <a:gd name="connsiteX68" fmla="*/ 8153238 w 9144000"/>
              <a:gd name="connsiteY68" fmla="*/ 1453121 h 6858000"/>
              <a:gd name="connsiteX69" fmla="*/ 8223862 w 9144000"/>
              <a:gd name="connsiteY69" fmla="*/ 1427440 h 6858000"/>
              <a:gd name="connsiteX70" fmla="*/ 7673845 w 9144000"/>
              <a:gd name="connsiteY70" fmla="*/ 2177289 h 6858000"/>
              <a:gd name="connsiteX71" fmla="*/ 7623915 w 9144000"/>
              <a:gd name="connsiteY71" fmla="*/ 2222401 h 6858000"/>
              <a:gd name="connsiteX72" fmla="*/ 7593009 w 9144000"/>
              <a:gd name="connsiteY72" fmla="*/ 2191494 h 6858000"/>
              <a:gd name="connsiteX73" fmla="*/ 7585307 w 9144000"/>
              <a:gd name="connsiteY73" fmla="*/ 2181225 h 6858000"/>
              <a:gd name="connsiteX74" fmla="*/ 7554501 w 9144000"/>
              <a:gd name="connsiteY74" fmla="*/ 2145284 h 6858000"/>
              <a:gd name="connsiteX75" fmla="*/ 7544232 w 9144000"/>
              <a:gd name="connsiteY75" fmla="*/ 2132448 h 6858000"/>
              <a:gd name="connsiteX76" fmla="*/ 7523694 w 9144000"/>
              <a:gd name="connsiteY76" fmla="*/ 2101641 h 6858000"/>
              <a:gd name="connsiteX77" fmla="*/ 7508291 w 9144000"/>
              <a:gd name="connsiteY77" fmla="*/ 2078536 h 6858000"/>
              <a:gd name="connsiteX78" fmla="*/ 7490321 w 9144000"/>
              <a:gd name="connsiteY78" fmla="*/ 2050297 h 6858000"/>
              <a:gd name="connsiteX79" fmla="*/ 7477484 w 9144000"/>
              <a:gd name="connsiteY79" fmla="*/ 2027192 h 6858000"/>
              <a:gd name="connsiteX80" fmla="*/ 7467216 w 9144000"/>
              <a:gd name="connsiteY80" fmla="*/ 2006654 h 6858000"/>
              <a:gd name="connsiteX81" fmla="*/ 7444111 w 9144000"/>
              <a:gd name="connsiteY81" fmla="*/ 1960444 h 6858000"/>
              <a:gd name="connsiteX82" fmla="*/ 7438976 w 9144000"/>
              <a:gd name="connsiteY82" fmla="*/ 1947608 h 6858000"/>
              <a:gd name="connsiteX83" fmla="*/ 7410737 w 9144000"/>
              <a:gd name="connsiteY83" fmla="*/ 1878292 h 6858000"/>
              <a:gd name="connsiteX84" fmla="*/ 7310616 w 9144000"/>
              <a:gd name="connsiteY84" fmla="*/ 1380250 h 6858000"/>
              <a:gd name="connsiteX85" fmla="*/ 7184823 w 9144000"/>
              <a:gd name="connsiteY85" fmla="*/ 1906532 h 6858000"/>
              <a:gd name="connsiteX86" fmla="*/ 6799741 w 9144000"/>
              <a:gd name="connsiteY86" fmla="*/ 2353230 h 6858000"/>
              <a:gd name="connsiteX87" fmla="*/ 7007685 w 9144000"/>
              <a:gd name="connsiteY87" fmla="*/ 2358364 h 6858000"/>
              <a:gd name="connsiteX88" fmla="*/ 7012820 w 9144000"/>
              <a:gd name="connsiteY88" fmla="*/ 2350663 h 6858000"/>
              <a:gd name="connsiteX89" fmla="*/ 7015387 w 9144000"/>
              <a:gd name="connsiteY89" fmla="*/ 2355797 h 6858000"/>
              <a:gd name="connsiteX90" fmla="*/ 7087269 w 9144000"/>
              <a:gd name="connsiteY90" fmla="*/ 2327558 h 6858000"/>
              <a:gd name="connsiteX91" fmla="*/ 7030790 w 9144000"/>
              <a:gd name="connsiteY91" fmla="*/ 2453352 h 6858000"/>
              <a:gd name="connsiteX92" fmla="*/ 7087269 w 9144000"/>
              <a:gd name="connsiteY92" fmla="*/ 2432814 h 6858000"/>
              <a:gd name="connsiteX93" fmla="*/ 6560991 w 9144000"/>
              <a:gd name="connsiteY93" fmla="*/ 3110562 h 6858000"/>
              <a:gd name="connsiteX94" fmla="*/ 6545588 w 9144000"/>
              <a:gd name="connsiteY94" fmla="*/ 3123399 h 6858000"/>
              <a:gd name="connsiteX95" fmla="*/ 6563558 w 9144000"/>
              <a:gd name="connsiteY95" fmla="*/ 3128533 h 6858000"/>
              <a:gd name="connsiteX96" fmla="*/ 6568693 w 9144000"/>
              <a:gd name="connsiteY96" fmla="*/ 3131100 h 6858000"/>
              <a:gd name="connsiteX97" fmla="*/ 6584096 w 9144000"/>
              <a:gd name="connsiteY97" fmla="*/ 3136235 h 6858000"/>
              <a:gd name="connsiteX98" fmla="*/ 6604633 w 9144000"/>
              <a:gd name="connsiteY98" fmla="*/ 3141369 h 6858000"/>
              <a:gd name="connsiteX99" fmla="*/ 6612335 w 9144000"/>
              <a:gd name="connsiteY99" fmla="*/ 3143936 h 6858000"/>
              <a:gd name="connsiteX100" fmla="*/ 6789472 w 9144000"/>
              <a:gd name="connsiteY100" fmla="*/ 3154205 h 6858000"/>
              <a:gd name="connsiteX101" fmla="*/ 6792040 w 9144000"/>
              <a:gd name="connsiteY101" fmla="*/ 3154205 h 6858000"/>
              <a:gd name="connsiteX102" fmla="*/ 6810010 w 9144000"/>
              <a:gd name="connsiteY102" fmla="*/ 3151638 h 6858000"/>
              <a:gd name="connsiteX103" fmla="*/ 6620037 w 9144000"/>
              <a:gd name="connsiteY103" fmla="*/ 3398092 h 6858000"/>
              <a:gd name="connsiteX104" fmla="*/ 6889594 w 9144000"/>
              <a:gd name="connsiteY104" fmla="*/ 3354449 h 6858000"/>
              <a:gd name="connsiteX105" fmla="*/ 6299136 w 9144000"/>
              <a:gd name="connsiteY105" fmla="*/ 4052736 h 6858000"/>
              <a:gd name="connsiteX106" fmla="*/ 6273464 w 9144000"/>
              <a:gd name="connsiteY106" fmla="*/ 4075841 h 6858000"/>
              <a:gd name="connsiteX107" fmla="*/ 6283732 w 9144000"/>
              <a:gd name="connsiteY107" fmla="*/ 4078408 h 6858000"/>
              <a:gd name="connsiteX108" fmla="*/ 6296568 w 9144000"/>
              <a:gd name="connsiteY108" fmla="*/ 4086109 h 6858000"/>
              <a:gd name="connsiteX109" fmla="*/ 6607201 w 9144000"/>
              <a:gd name="connsiteY109" fmla="*/ 4116916 h 6858000"/>
              <a:gd name="connsiteX110" fmla="*/ 6691919 w 9144000"/>
              <a:gd name="connsiteY110" fmla="*/ 4104080 h 6858000"/>
              <a:gd name="connsiteX111" fmla="*/ 6761233 w 9144000"/>
              <a:gd name="connsiteY111" fmla="*/ 4088677 h 6858000"/>
              <a:gd name="connsiteX112" fmla="*/ 6188746 w 9144000"/>
              <a:gd name="connsiteY112" fmla="*/ 4720215 h 6858000"/>
              <a:gd name="connsiteX113" fmla="*/ 6376152 w 9144000"/>
              <a:gd name="connsiteY113" fmla="*/ 4758723 h 6858000"/>
              <a:gd name="connsiteX114" fmla="*/ 5970533 w 9144000"/>
              <a:gd name="connsiteY114" fmla="*/ 5089896 h 6858000"/>
              <a:gd name="connsiteX115" fmla="*/ 5973100 w 9144000"/>
              <a:gd name="connsiteY115" fmla="*/ 5089896 h 6858000"/>
              <a:gd name="connsiteX116" fmla="*/ 5991071 w 9144000"/>
              <a:gd name="connsiteY116" fmla="*/ 5100165 h 6858000"/>
              <a:gd name="connsiteX117" fmla="*/ 6401824 w 9144000"/>
              <a:gd name="connsiteY117" fmla="*/ 5141241 h 6858000"/>
              <a:gd name="connsiteX118" fmla="*/ 6460870 w 9144000"/>
              <a:gd name="connsiteY118" fmla="*/ 5128405 h 6858000"/>
              <a:gd name="connsiteX119" fmla="*/ 5588019 w 9144000"/>
              <a:gd name="connsiteY119" fmla="*/ 6001263 h 6858000"/>
              <a:gd name="connsiteX120" fmla="*/ 5903786 w 9144000"/>
              <a:gd name="connsiteY120" fmla="*/ 6060309 h 6858000"/>
              <a:gd name="connsiteX121" fmla="*/ 5672737 w 9144000"/>
              <a:gd name="connsiteY121" fmla="*/ 6204074 h 6858000"/>
              <a:gd name="connsiteX122" fmla="*/ 6129700 w 9144000"/>
              <a:gd name="connsiteY122" fmla="*/ 6317032 h 6858000"/>
              <a:gd name="connsiteX123" fmla="*/ 5521271 w 9144000"/>
              <a:gd name="connsiteY123" fmla="*/ 6822776 h 6858000"/>
              <a:gd name="connsiteX124" fmla="*/ 5703945 w 9144000"/>
              <a:gd name="connsiteY124" fmla="*/ 6853101 h 6858000"/>
              <a:gd name="connsiteX125" fmla="*/ 5739054 w 9144000"/>
              <a:gd name="connsiteY125" fmla="*/ 6858000 h 6858000"/>
              <a:gd name="connsiteX126" fmla="*/ 0 w 9144000"/>
              <a:gd name="connsiteY1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144000" h="6858000">
                <a:moveTo>
                  <a:pt x="9113079" y="3745196"/>
                </a:moveTo>
                <a:lnTo>
                  <a:pt x="9144000" y="3758264"/>
                </a:lnTo>
                <a:lnTo>
                  <a:pt x="9144000" y="3787246"/>
                </a:lnTo>
                <a:close/>
                <a:moveTo>
                  <a:pt x="7816170" y="3498012"/>
                </a:moveTo>
                <a:lnTo>
                  <a:pt x="7786135" y="3538679"/>
                </a:lnTo>
                <a:lnTo>
                  <a:pt x="7767767" y="3508769"/>
                </a:lnTo>
                <a:close/>
                <a:moveTo>
                  <a:pt x="8962201" y="2589528"/>
                </a:moveTo>
                <a:cubicBezTo>
                  <a:pt x="8993500" y="2599159"/>
                  <a:pt x="9025401" y="2606382"/>
                  <a:pt x="9057804" y="2610595"/>
                </a:cubicBezTo>
                <a:lnTo>
                  <a:pt x="9144000" y="2613226"/>
                </a:lnTo>
                <a:lnTo>
                  <a:pt x="9144000" y="2882358"/>
                </a:lnTo>
                <a:lnTo>
                  <a:pt x="9133744" y="2868865"/>
                </a:lnTo>
                <a:cubicBezTo>
                  <a:pt x="9072350" y="2782140"/>
                  <a:pt x="9015169" y="2689044"/>
                  <a:pt x="8962201" y="2589528"/>
                </a:cubicBezTo>
                <a:close/>
                <a:moveTo>
                  <a:pt x="9094490" y="2352036"/>
                </a:moveTo>
                <a:lnTo>
                  <a:pt x="9144000" y="2356586"/>
                </a:lnTo>
                <a:lnTo>
                  <a:pt x="9144000" y="2393753"/>
                </a:lnTo>
                <a:close/>
                <a:moveTo>
                  <a:pt x="9090607" y="2348764"/>
                </a:moveTo>
                <a:lnTo>
                  <a:pt x="9094490" y="2352036"/>
                </a:lnTo>
                <a:lnTo>
                  <a:pt x="9093818" y="2351974"/>
                </a:lnTo>
                <a:cubicBezTo>
                  <a:pt x="9093818" y="2348764"/>
                  <a:pt x="9090607" y="2348764"/>
                  <a:pt x="9090607" y="2348764"/>
                </a:cubicBezTo>
                <a:close/>
                <a:moveTo>
                  <a:pt x="7877163" y="2326293"/>
                </a:moveTo>
                <a:cubicBezTo>
                  <a:pt x="7803329" y="2406548"/>
                  <a:pt x="7726285" y="2560637"/>
                  <a:pt x="7639611" y="2634471"/>
                </a:cubicBezTo>
                <a:cubicBezTo>
                  <a:pt x="7755177" y="2676203"/>
                  <a:pt x="7867532" y="2602369"/>
                  <a:pt x="7976679" y="2579898"/>
                </a:cubicBezTo>
                <a:cubicBezTo>
                  <a:pt x="7930132" y="2657745"/>
                  <a:pt x="7880174" y="2734388"/>
                  <a:pt x="7826554" y="2809778"/>
                </a:cubicBezTo>
                <a:lnTo>
                  <a:pt x="7774721" y="2876748"/>
                </a:lnTo>
                <a:lnTo>
                  <a:pt x="7654301" y="2720344"/>
                </a:lnTo>
                <a:cubicBezTo>
                  <a:pt x="7612263" y="2656163"/>
                  <a:pt x="7573755" y="2586848"/>
                  <a:pt x="7539098" y="2512398"/>
                </a:cubicBezTo>
                <a:cubicBezTo>
                  <a:pt x="7551934" y="2517532"/>
                  <a:pt x="7562202" y="2520100"/>
                  <a:pt x="7572471" y="2522667"/>
                </a:cubicBezTo>
                <a:cubicBezTo>
                  <a:pt x="7569904" y="2520100"/>
                  <a:pt x="7569904" y="2517532"/>
                  <a:pt x="7569904" y="2517532"/>
                </a:cubicBezTo>
                <a:cubicBezTo>
                  <a:pt x="7546799" y="2461054"/>
                  <a:pt x="7523694" y="2404574"/>
                  <a:pt x="7503157" y="2342961"/>
                </a:cubicBezTo>
                <a:cubicBezTo>
                  <a:pt x="7570546" y="2385321"/>
                  <a:pt x="7619162" y="2391578"/>
                  <a:pt x="7686913" y="2366066"/>
                </a:cubicBezTo>
                <a:lnTo>
                  <a:pt x="7760241" y="2331174"/>
                </a:lnTo>
                <a:lnTo>
                  <a:pt x="7851482" y="2329503"/>
                </a:lnTo>
                <a:cubicBezTo>
                  <a:pt x="7851482" y="2329503"/>
                  <a:pt x="7854692" y="2329503"/>
                  <a:pt x="7854692" y="2329503"/>
                </a:cubicBezTo>
                <a:cubicBezTo>
                  <a:pt x="7861112" y="2329503"/>
                  <a:pt x="7870743" y="2329503"/>
                  <a:pt x="7877163" y="2326293"/>
                </a:cubicBezTo>
                <a:close/>
                <a:moveTo>
                  <a:pt x="0" y="0"/>
                </a:moveTo>
                <a:lnTo>
                  <a:pt x="9144000" y="0"/>
                </a:lnTo>
                <a:lnTo>
                  <a:pt x="9144000" y="2049036"/>
                </a:lnTo>
                <a:lnTo>
                  <a:pt x="9106658" y="2011694"/>
                </a:lnTo>
                <a:cubicBezTo>
                  <a:pt x="9106658" y="2011694"/>
                  <a:pt x="9103448" y="2008484"/>
                  <a:pt x="9103448" y="2008484"/>
                </a:cubicBezTo>
                <a:cubicBezTo>
                  <a:pt x="8981462" y="1873656"/>
                  <a:pt x="8875526" y="1713147"/>
                  <a:pt x="8788852" y="1526956"/>
                </a:cubicBezTo>
                <a:cubicBezTo>
                  <a:pt x="8804902" y="1533376"/>
                  <a:pt x="8817743" y="1536586"/>
                  <a:pt x="8830583" y="1539796"/>
                </a:cubicBezTo>
                <a:cubicBezTo>
                  <a:pt x="8827374" y="1536586"/>
                  <a:pt x="8827374" y="1533376"/>
                  <a:pt x="8827374" y="1533376"/>
                </a:cubicBezTo>
                <a:cubicBezTo>
                  <a:pt x="8798482" y="1462752"/>
                  <a:pt x="8769590" y="1392128"/>
                  <a:pt x="8743909" y="1315083"/>
                </a:cubicBezTo>
                <a:cubicBezTo>
                  <a:pt x="8856265" y="1385707"/>
                  <a:pt x="8926889" y="1376077"/>
                  <a:pt x="9068136" y="1299032"/>
                </a:cubicBezTo>
                <a:cubicBezTo>
                  <a:pt x="9048875" y="1289402"/>
                  <a:pt x="9029614" y="1276561"/>
                  <a:pt x="9013564" y="1263720"/>
                </a:cubicBezTo>
                <a:cubicBezTo>
                  <a:pt x="9010353" y="1260510"/>
                  <a:pt x="9007143" y="1260510"/>
                  <a:pt x="9007143" y="1257300"/>
                </a:cubicBezTo>
                <a:cubicBezTo>
                  <a:pt x="8991092" y="1244459"/>
                  <a:pt x="8971831" y="1231618"/>
                  <a:pt x="8955780" y="1218777"/>
                </a:cubicBezTo>
                <a:cubicBezTo>
                  <a:pt x="8952570" y="1215567"/>
                  <a:pt x="8952570" y="1215567"/>
                  <a:pt x="8949360" y="1212357"/>
                </a:cubicBezTo>
                <a:cubicBezTo>
                  <a:pt x="8933309" y="1199516"/>
                  <a:pt x="8917258" y="1183465"/>
                  <a:pt x="8901208" y="1170625"/>
                </a:cubicBezTo>
                <a:cubicBezTo>
                  <a:pt x="8885157" y="1157784"/>
                  <a:pt x="8872316" y="1141733"/>
                  <a:pt x="8856265" y="1125682"/>
                </a:cubicBezTo>
                <a:cubicBezTo>
                  <a:pt x="8853055" y="1122472"/>
                  <a:pt x="8849845" y="1119261"/>
                  <a:pt x="8846634" y="1112841"/>
                </a:cubicBezTo>
                <a:cubicBezTo>
                  <a:pt x="8833794" y="1096790"/>
                  <a:pt x="8820953" y="1083949"/>
                  <a:pt x="8808112" y="1067898"/>
                </a:cubicBezTo>
                <a:cubicBezTo>
                  <a:pt x="8804902" y="1061478"/>
                  <a:pt x="8798482" y="1058268"/>
                  <a:pt x="8795272" y="1051847"/>
                </a:cubicBezTo>
                <a:cubicBezTo>
                  <a:pt x="8785641" y="1039007"/>
                  <a:pt x="8776011" y="1026166"/>
                  <a:pt x="8769590" y="1013325"/>
                </a:cubicBezTo>
                <a:cubicBezTo>
                  <a:pt x="8763170" y="1003695"/>
                  <a:pt x="8756750" y="994064"/>
                  <a:pt x="8750329" y="984434"/>
                </a:cubicBezTo>
                <a:cubicBezTo>
                  <a:pt x="8743909" y="971593"/>
                  <a:pt x="8737489" y="961962"/>
                  <a:pt x="8727858" y="949121"/>
                </a:cubicBezTo>
                <a:cubicBezTo>
                  <a:pt x="8721438" y="939491"/>
                  <a:pt x="8715018" y="929860"/>
                  <a:pt x="8711807" y="920230"/>
                </a:cubicBezTo>
                <a:cubicBezTo>
                  <a:pt x="8708597" y="910599"/>
                  <a:pt x="8702177" y="900969"/>
                  <a:pt x="8698967" y="894548"/>
                </a:cubicBezTo>
                <a:cubicBezTo>
                  <a:pt x="8689336" y="875287"/>
                  <a:pt x="8679706" y="856026"/>
                  <a:pt x="8670075" y="836765"/>
                </a:cubicBezTo>
                <a:cubicBezTo>
                  <a:pt x="8666865" y="830344"/>
                  <a:pt x="8666865" y="827134"/>
                  <a:pt x="8663655" y="820714"/>
                </a:cubicBezTo>
                <a:cubicBezTo>
                  <a:pt x="8650814" y="791822"/>
                  <a:pt x="8641184" y="766141"/>
                  <a:pt x="8628343" y="734039"/>
                </a:cubicBezTo>
                <a:cubicBezTo>
                  <a:pt x="8564140" y="560688"/>
                  <a:pt x="8522407" y="355236"/>
                  <a:pt x="8503146" y="111262"/>
                </a:cubicBezTo>
                <a:cubicBezTo>
                  <a:pt x="8490306" y="339185"/>
                  <a:pt x="8442153" y="560688"/>
                  <a:pt x="8345848" y="769351"/>
                </a:cubicBezTo>
                <a:cubicBezTo>
                  <a:pt x="8246333" y="965172"/>
                  <a:pt x="8050513" y="1167414"/>
                  <a:pt x="7864323" y="1327924"/>
                </a:cubicBezTo>
                <a:cubicBezTo>
                  <a:pt x="7954207" y="1360026"/>
                  <a:pt x="8044092" y="1356815"/>
                  <a:pt x="8124346" y="1334344"/>
                </a:cubicBezTo>
                <a:cubicBezTo>
                  <a:pt x="8127556" y="1331134"/>
                  <a:pt x="8127556" y="1327924"/>
                  <a:pt x="8130767" y="1324714"/>
                </a:cubicBezTo>
                <a:cubicBezTo>
                  <a:pt x="8133977" y="1327924"/>
                  <a:pt x="8133977" y="1331134"/>
                  <a:pt x="8133977" y="1331134"/>
                </a:cubicBezTo>
                <a:cubicBezTo>
                  <a:pt x="8162869" y="1321503"/>
                  <a:pt x="8194970" y="1311873"/>
                  <a:pt x="8223862" y="1295822"/>
                </a:cubicBezTo>
                <a:cubicBezTo>
                  <a:pt x="8201390" y="1347185"/>
                  <a:pt x="8178919" y="1401758"/>
                  <a:pt x="8153238" y="1453121"/>
                </a:cubicBezTo>
                <a:cubicBezTo>
                  <a:pt x="8172499" y="1446701"/>
                  <a:pt x="8198180" y="1437070"/>
                  <a:pt x="8223862" y="1427440"/>
                </a:cubicBezTo>
                <a:cubicBezTo>
                  <a:pt x="8097462" y="1694287"/>
                  <a:pt x="7916990" y="1946387"/>
                  <a:pt x="7673845" y="2177289"/>
                </a:cubicBezTo>
                <a:lnTo>
                  <a:pt x="7623915" y="2222401"/>
                </a:lnTo>
                <a:lnTo>
                  <a:pt x="7593009" y="2191494"/>
                </a:lnTo>
                <a:cubicBezTo>
                  <a:pt x="7590442" y="2188927"/>
                  <a:pt x="7587875" y="2186360"/>
                  <a:pt x="7585307" y="2181225"/>
                </a:cubicBezTo>
                <a:cubicBezTo>
                  <a:pt x="7575038" y="2168389"/>
                  <a:pt x="7564770" y="2158120"/>
                  <a:pt x="7554501" y="2145284"/>
                </a:cubicBezTo>
                <a:cubicBezTo>
                  <a:pt x="7551934" y="2140150"/>
                  <a:pt x="7546799" y="2137583"/>
                  <a:pt x="7544232" y="2132448"/>
                </a:cubicBezTo>
                <a:cubicBezTo>
                  <a:pt x="7536530" y="2122179"/>
                  <a:pt x="7528829" y="2111910"/>
                  <a:pt x="7523694" y="2101641"/>
                </a:cubicBezTo>
                <a:cubicBezTo>
                  <a:pt x="7518560" y="2093940"/>
                  <a:pt x="7513426" y="2086238"/>
                  <a:pt x="7508291" y="2078536"/>
                </a:cubicBezTo>
                <a:cubicBezTo>
                  <a:pt x="7503157" y="2068267"/>
                  <a:pt x="7498022" y="2060566"/>
                  <a:pt x="7490321" y="2050297"/>
                </a:cubicBezTo>
                <a:cubicBezTo>
                  <a:pt x="7485186" y="2042595"/>
                  <a:pt x="7480052" y="2034893"/>
                  <a:pt x="7477484" y="2027192"/>
                </a:cubicBezTo>
                <a:cubicBezTo>
                  <a:pt x="7474917" y="2019490"/>
                  <a:pt x="7469783" y="2011788"/>
                  <a:pt x="7467216" y="2006654"/>
                </a:cubicBezTo>
                <a:cubicBezTo>
                  <a:pt x="7459514" y="1991251"/>
                  <a:pt x="7451812" y="1975847"/>
                  <a:pt x="7444111" y="1960444"/>
                </a:cubicBezTo>
                <a:cubicBezTo>
                  <a:pt x="7441544" y="1955309"/>
                  <a:pt x="7441544" y="1952742"/>
                  <a:pt x="7438976" y="1947608"/>
                </a:cubicBezTo>
                <a:cubicBezTo>
                  <a:pt x="7428708" y="1924503"/>
                  <a:pt x="7421006" y="1903965"/>
                  <a:pt x="7410737" y="1878292"/>
                </a:cubicBezTo>
                <a:cubicBezTo>
                  <a:pt x="7359393" y="1739662"/>
                  <a:pt x="7326019" y="1575359"/>
                  <a:pt x="7310616" y="1380250"/>
                </a:cubicBezTo>
                <a:cubicBezTo>
                  <a:pt x="7300347" y="1562523"/>
                  <a:pt x="7261839" y="1739662"/>
                  <a:pt x="7184823" y="1906532"/>
                </a:cubicBezTo>
                <a:cubicBezTo>
                  <a:pt x="7105239" y="2063133"/>
                  <a:pt x="6948640" y="2224868"/>
                  <a:pt x="6799741" y="2353230"/>
                </a:cubicBezTo>
                <a:cubicBezTo>
                  <a:pt x="6871623" y="2378902"/>
                  <a:pt x="6943505" y="2376335"/>
                  <a:pt x="7007685" y="2358364"/>
                </a:cubicBezTo>
                <a:cubicBezTo>
                  <a:pt x="7010253" y="2355797"/>
                  <a:pt x="7010253" y="2353230"/>
                  <a:pt x="7012820" y="2350663"/>
                </a:cubicBezTo>
                <a:cubicBezTo>
                  <a:pt x="7015387" y="2353230"/>
                  <a:pt x="7015387" y="2355797"/>
                  <a:pt x="7015387" y="2355797"/>
                </a:cubicBezTo>
                <a:cubicBezTo>
                  <a:pt x="7038492" y="2348095"/>
                  <a:pt x="7064164" y="2340394"/>
                  <a:pt x="7087269" y="2327558"/>
                </a:cubicBezTo>
                <a:cubicBezTo>
                  <a:pt x="7069298" y="2368633"/>
                  <a:pt x="7051328" y="2412276"/>
                  <a:pt x="7030790" y="2453352"/>
                </a:cubicBezTo>
                <a:cubicBezTo>
                  <a:pt x="7046193" y="2448217"/>
                  <a:pt x="7066731" y="2440516"/>
                  <a:pt x="7087269" y="2432814"/>
                </a:cubicBezTo>
                <a:cubicBezTo>
                  <a:pt x="6971744" y="2676701"/>
                  <a:pt x="6799741" y="2905184"/>
                  <a:pt x="6560991" y="3110562"/>
                </a:cubicBezTo>
                <a:cubicBezTo>
                  <a:pt x="6555857" y="3115697"/>
                  <a:pt x="6550722" y="3120831"/>
                  <a:pt x="6545588" y="3123399"/>
                </a:cubicBezTo>
                <a:cubicBezTo>
                  <a:pt x="6550722" y="3125966"/>
                  <a:pt x="6558424" y="3125966"/>
                  <a:pt x="6563558" y="3128533"/>
                </a:cubicBezTo>
                <a:cubicBezTo>
                  <a:pt x="6566125" y="3128533"/>
                  <a:pt x="6568693" y="3128533"/>
                  <a:pt x="6568693" y="3131100"/>
                </a:cubicBezTo>
                <a:cubicBezTo>
                  <a:pt x="6573827" y="3133667"/>
                  <a:pt x="6578961" y="3133667"/>
                  <a:pt x="6584096" y="3136235"/>
                </a:cubicBezTo>
                <a:cubicBezTo>
                  <a:pt x="6591797" y="3138802"/>
                  <a:pt x="6599499" y="3138802"/>
                  <a:pt x="6604633" y="3141369"/>
                </a:cubicBezTo>
                <a:cubicBezTo>
                  <a:pt x="6607201" y="3141369"/>
                  <a:pt x="6609768" y="3143936"/>
                  <a:pt x="6612335" y="3143936"/>
                </a:cubicBezTo>
                <a:cubicBezTo>
                  <a:pt x="6671381" y="3156773"/>
                  <a:pt x="6732994" y="3159340"/>
                  <a:pt x="6789472" y="3154205"/>
                </a:cubicBezTo>
                <a:cubicBezTo>
                  <a:pt x="6789472" y="3154205"/>
                  <a:pt x="6792040" y="3154205"/>
                  <a:pt x="6792040" y="3154205"/>
                </a:cubicBezTo>
                <a:cubicBezTo>
                  <a:pt x="6797174" y="3154205"/>
                  <a:pt x="6804876" y="3154205"/>
                  <a:pt x="6810010" y="3151638"/>
                </a:cubicBezTo>
                <a:cubicBezTo>
                  <a:pt x="6750964" y="3215819"/>
                  <a:pt x="6689351" y="3339046"/>
                  <a:pt x="6620037" y="3398092"/>
                </a:cubicBezTo>
                <a:cubicBezTo>
                  <a:pt x="6712456" y="3431466"/>
                  <a:pt x="6802308" y="3372420"/>
                  <a:pt x="6889594" y="3354449"/>
                </a:cubicBezTo>
                <a:cubicBezTo>
                  <a:pt x="6740696" y="3603471"/>
                  <a:pt x="6548155" y="3837088"/>
                  <a:pt x="6299136" y="4052736"/>
                </a:cubicBezTo>
                <a:cubicBezTo>
                  <a:pt x="6291434" y="4060437"/>
                  <a:pt x="6281165" y="4068139"/>
                  <a:pt x="6273464" y="4075841"/>
                </a:cubicBezTo>
                <a:cubicBezTo>
                  <a:pt x="6276031" y="4075841"/>
                  <a:pt x="6278598" y="4078408"/>
                  <a:pt x="6283732" y="4078408"/>
                </a:cubicBezTo>
                <a:cubicBezTo>
                  <a:pt x="6288867" y="4080975"/>
                  <a:pt x="6291434" y="4083542"/>
                  <a:pt x="6296568" y="4086109"/>
                </a:cubicBezTo>
                <a:cubicBezTo>
                  <a:pt x="6401824" y="4119484"/>
                  <a:pt x="6507079" y="4127185"/>
                  <a:pt x="6607201" y="4116916"/>
                </a:cubicBezTo>
                <a:cubicBezTo>
                  <a:pt x="6632873" y="4114349"/>
                  <a:pt x="6661112" y="4111782"/>
                  <a:pt x="6691919" y="4104080"/>
                </a:cubicBezTo>
                <a:cubicBezTo>
                  <a:pt x="6715023" y="4098946"/>
                  <a:pt x="6738128" y="4093811"/>
                  <a:pt x="6761233" y="4088677"/>
                </a:cubicBezTo>
                <a:cubicBezTo>
                  <a:pt x="6607201" y="4312026"/>
                  <a:pt x="6419794" y="4522538"/>
                  <a:pt x="6188746" y="4720215"/>
                </a:cubicBezTo>
                <a:cubicBezTo>
                  <a:pt x="6250359" y="4743320"/>
                  <a:pt x="6311972" y="4753589"/>
                  <a:pt x="6376152" y="4758723"/>
                </a:cubicBezTo>
                <a:cubicBezTo>
                  <a:pt x="6255493" y="4874249"/>
                  <a:pt x="6119431" y="4984640"/>
                  <a:pt x="5970533" y="5089896"/>
                </a:cubicBezTo>
                <a:cubicBezTo>
                  <a:pt x="5970533" y="5089896"/>
                  <a:pt x="5973100" y="5089896"/>
                  <a:pt x="5973100" y="5089896"/>
                </a:cubicBezTo>
                <a:cubicBezTo>
                  <a:pt x="5967966" y="5092463"/>
                  <a:pt x="5985936" y="5095031"/>
                  <a:pt x="5991071" y="5100165"/>
                </a:cubicBezTo>
                <a:cubicBezTo>
                  <a:pt x="6129700" y="5143808"/>
                  <a:pt x="6268329" y="5154077"/>
                  <a:pt x="6401824" y="5141241"/>
                </a:cubicBezTo>
                <a:cubicBezTo>
                  <a:pt x="6422362" y="5136106"/>
                  <a:pt x="6442899" y="5133539"/>
                  <a:pt x="6460870" y="5128405"/>
                </a:cubicBezTo>
                <a:cubicBezTo>
                  <a:pt x="6268329" y="5459577"/>
                  <a:pt x="6014175" y="5795884"/>
                  <a:pt x="5588019" y="6001263"/>
                </a:cubicBezTo>
                <a:cubicBezTo>
                  <a:pt x="5700976" y="6037204"/>
                  <a:pt x="5803664" y="6055174"/>
                  <a:pt x="5903786" y="6060309"/>
                </a:cubicBezTo>
                <a:cubicBezTo>
                  <a:pt x="5829336" y="6111654"/>
                  <a:pt x="5752320" y="6160431"/>
                  <a:pt x="5672737" y="6204074"/>
                </a:cubicBezTo>
                <a:cubicBezTo>
                  <a:pt x="5783127" y="6260553"/>
                  <a:pt x="5955130" y="6306763"/>
                  <a:pt x="6129700" y="6317032"/>
                </a:cubicBezTo>
                <a:cubicBezTo>
                  <a:pt x="5949995" y="6491603"/>
                  <a:pt x="5749753" y="6661040"/>
                  <a:pt x="5521271" y="6822776"/>
                </a:cubicBezTo>
                <a:cubicBezTo>
                  <a:pt x="5559780" y="6834328"/>
                  <a:pt x="5638722" y="6844437"/>
                  <a:pt x="5703945" y="6853101"/>
                </a:cubicBezTo>
                <a:lnTo>
                  <a:pt x="573905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grpSp>
        <p:nvGrpSpPr>
          <p:cNvPr id="36" name="Group 35">
            <a:extLst>
              <a:ext uri="{FF2B5EF4-FFF2-40B4-BE49-F238E27FC236}">
                <a16:creationId xmlns:a16="http://schemas.microsoft.com/office/drawing/2014/main" id="{3BC540A6-5FB0-8E48-87BD-33A6FE0B5448}"/>
              </a:ext>
            </a:extLst>
          </p:cNvPr>
          <p:cNvGrpSpPr/>
          <p:nvPr/>
        </p:nvGrpSpPr>
        <p:grpSpPr>
          <a:xfrm>
            <a:off x="0" y="6453015"/>
            <a:ext cx="12192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7AFBEB2D-7C10-43D9-9C43-7938A93A20F3}" type="slidenum">
              <a:rPr lang="en-US" smtClean="0"/>
              <a:t>‹#›</a:t>
            </a:fld>
            <a:endParaRPr lang="en-US"/>
          </a:p>
        </p:txBody>
      </p:sp>
      <p:sp>
        <p:nvSpPr>
          <p:cNvPr id="39" name="Title 38">
            <a:extLst>
              <a:ext uri="{FF2B5EF4-FFF2-40B4-BE49-F238E27FC236}">
                <a16:creationId xmlns:a16="http://schemas.microsoft.com/office/drawing/2014/main" id="{FEA10E5F-C8C8-114E-9F64-71EAE26E5F62}"/>
              </a:ext>
            </a:extLst>
          </p:cNvPr>
          <p:cNvSpPr>
            <a:spLocks noGrp="1"/>
          </p:cNvSpPr>
          <p:nvPr>
            <p:ph type="title" hasCustomPrompt="1"/>
          </p:nvPr>
        </p:nvSpPr>
        <p:spPr>
          <a:xfrm>
            <a:off x="1450695" y="1157469"/>
            <a:ext cx="6543555" cy="1040359"/>
          </a:xfrm>
        </p:spPr>
        <p:txBody>
          <a:bodyPr anchor="b"/>
          <a:lstStyle>
            <a:lvl1pPr algn="l">
              <a:defRPr/>
            </a:lvl1pPr>
          </a:lstStyle>
          <a:p>
            <a:r>
              <a:rPr lang="en-US" dirty="0"/>
              <a:t>Click to Edit Title</a:t>
            </a:r>
          </a:p>
        </p:txBody>
      </p:sp>
      <p:cxnSp>
        <p:nvCxnSpPr>
          <p:cNvPr id="81" name="Straight Connector 80">
            <a:extLst>
              <a:ext uri="{FF2B5EF4-FFF2-40B4-BE49-F238E27FC236}">
                <a16:creationId xmlns:a16="http://schemas.microsoft.com/office/drawing/2014/main" id="{0C034B12-AA70-314A-8C63-950F69E852B6}"/>
              </a:ext>
            </a:extLst>
          </p:cNvPr>
          <p:cNvCxnSpPr>
            <a:cxnSpLocks/>
          </p:cNvCxnSpPr>
          <p:nvPr/>
        </p:nvCxnSpPr>
        <p:spPr>
          <a:xfrm>
            <a:off x="1450694" y="2211793"/>
            <a:ext cx="6605287" cy="0"/>
          </a:xfrm>
          <a:prstGeom prst="line">
            <a:avLst/>
          </a:prstGeom>
          <a:ln w="12700">
            <a:solidFill>
              <a:srgbClr val="2F3449"/>
            </a:solidFill>
          </a:ln>
        </p:spPr>
        <p:style>
          <a:lnRef idx="1">
            <a:schemeClr val="accent1"/>
          </a:lnRef>
          <a:fillRef idx="0">
            <a:schemeClr val="accent1"/>
          </a:fillRef>
          <a:effectRef idx="0">
            <a:schemeClr val="accent1"/>
          </a:effectRef>
          <a:fontRef idx="minor">
            <a:schemeClr val="tx1"/>
          </a:fontRef>
        </p:style>
      </p:cxnSp>
      <p:sp>
        <p:nvSpPr>
          <p:cNvPr id="86" name="Text Placeholder 85">
            <a:extLst>
              <a:ext uri="{FF2B5EF4-FFF2-40B4-BE49-F238E27FC236}">
                <a16:creationId xmlns:a16="http://schemas.microsoft.com/office/drawing/2014/main" id="{0A5B9496-8E4D-3B48-B6F5-6EFE315921F1}"/>
              </a:ext>
            </a:extLst>
          </p:cNvPr>
          <p:cNvSpPr>
            <a:spLocks noGrp="1"/>
          </p:cNvSpPr>
          <p:nvPr>
            <p:ph type="body" sz="quarter" idx="15"/>
          </p:nvPr>
        </p:nvSpPr>
        <p:spPr>
          <a:xfrm>
            <a:off x="1449918" y="2346960"/>
            <a:ext cx="6606116" cy="3498255"/>
          </a:xfrm>
        </p:spPr>
        <p:txBody>
          <a:bodyPr>
            <a:normAutofit/>
          </a:bodyPr>
          <a:lstStyle>
            <a:lvl1pPr marL="228600" indent="-228600">
              <a:lnSpc>
                <a:spcPct val="100000"/>
              </a:lnSpc>
              <a:buClr>
                <a:srgbClr val="4D788B"/>
              </a:buClr>
              <a:buFont typeface="Wingdings" pitchFamily="2" charset="2"/>
              <a:buChar char="§"/>
              <a:defRPr sz="2400"/>
            </a:lvl1pPr>
            <a:lvl2pPr marL="685800" indent="-228600">
              <a:lnSpc>
                <a:spcPct val="100000"/>
              </a:lnSpc>
              <a:buClr>
                <a:srgbClr val="4D788B"/>
              </a:buClr>
              <a:buFont typeface="Wingdings" pitchFamily="2" charset="2"/>
              <a:buChar char="§"/>
              <a:defRPr sz="2000"/>
            </a:lvl2pPr>
            <a:lvl3pPr marL="1143000" indent="-228600">
              <a:lnSpc>
                <a:spcPct val="100000"/>
              </a:lnSpc>
              <a:buClr>
                <a:srgbClr val="4D788B"/>
              </a:buClr>
              <a:buFont typeface="Wingdings" pitchFamily="2" charset="2"/>
              <a:buChar char="§"/>
              <a:defRPr sz="1800"/>
            </a:lvl3pPr>
            <a:lvl4pPr marL="1600200" indent="-228600">
              <a:lnSpc>
                <a:spcPct val="100000"/>
              </a:lnSpc>
              <a:buClr>
                <a:srgbClr val="4D788B"/>
              </a:buClr>
              <a:buFont typeface="Wingdings" pitchFamily="2" charset="2"/>
              <a:buChar char="§"/>
              <a:defRPr sz="1600"/>
            </a:lvl4pPr>
            <a:lvl5pPr marL="2057400" indent="-228600">
              <a:lnSpc>
                <a:spcPct val="100000"/>
              </a:lnSpc>
              <a:buClr>
                <a:srgbClr val="4D788B"/>
              </a:buClr>
              <a:buFont typeface="Wingdings"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01D4C4C-AF8A-A04A-A055-29EDF38FFEDC}"/>
              </a:ext>
            </a:extLst>
          </p:cNvPr>
          <p:cNvSpPr>
            <a:spLocks noGrp="1"/>
          </p:cNvSpPr>
          <p:nvPr>
            <p:ph type="body" sz="quarter" idx="16" hasCustomPrompt="1"/>
          </p:nvPr>
        </p:nvSpPr>
        <p:spPr>
          <a:xfrm>
            <a:off x="12429560" y="1569561"/>
            <a:ext cx="7158921" cy="3718877"/>
          </a:xfrm>
        </p:spPr>
        <p:txBody>
          <a:bodyPr>
            <a:noAutofit/>
          </a:bodyPr>
          <a:lstStyle>
            <a:lvl1pPr marL="342900" indent="-342900">
              <a:buFont typeface="+mj-lt"/>
              <a:buAutoNum type="arabicPeriod"/>
              <a:tabLst/>
              <a:defRPr sz="1600" b="0"/>
            </a:lvl1pPr>
          </a:lstStyle>
          <a:p>
            <a:r>
              <a:rPr lang="en-US" dirty="0">
                <a:solidFill>
                  <a:srgbClr val="FF0000"/>
                </a:solidFill>
              </a:rPr>
              <a:t>To change image:</a:t>
            </a:r>
          </a:p>
          <a:p>
            <a:pPr marL="342900" indent="-342900">
              <a:buFont typeface="+mj-lt"/>
              <a:buAutoNum type="arabicPeriod"/>
            </a:pPr>
            <a:r>
              <a:rPr lang="en-US" dirty="0">
                <a:solidFill>
                  <a:srgbClr val="FF0000"/>
                </a:solidFill>
              </a:rPr>
              <a:t>RIGHT-click near the RIGHT edge of the image</a:t>
            </a:r>
          </a:p>
          <a:p>
            <a:pPr marL="342900" indent="-342900">
              <a:buFont typeface="+mj-lt"/>
              <a:buAutoNum type="arabicPeriod"/>
            </a:pPr>
            <a:r>
              <a:rPr lang="en-US" dirty="0">
                <a:solidFill>
                  <a:srgbClr val="FF0000"/>
                </a:solidFill>
              </a:rPr>
              <a:t>Select </a:t>
            </a:r>
            <a:r>
              <a:rPr lang="en-US" b="1" dirty="0">
                <a:solidFill>
                  <a:srgbClr val="FF0000"/>
                </a:solidFill>
              </a:rPr>
              <a:t>Change Picture</a:t>
            </a:r>
            <a:r>
              <a:rPr lang="en-US" dirty="0">
                <a:solidFill>
                  <a:srgbClr val="FF0000"/>
                </a:solidFill>
              </a:rPr>
              <a:t> &gt; </a:t>
            </a:r>
            <a:r>
              <a:rPr lang="en-US" b="1" dirty="0">
                <a:solidFill>
                  <a:srgbClr val="FF0000"/>
                </a:solidFill>
              </a:rPr>
              <a:t>From File…</a:t>
            </a:r>
          </a:p>
          <a:p>
            <a:pPr marL="342900" indent="-342900">
              <a:buFont typeface="+mj-lt"/>
              <a:buAutoNum type="arabicPeriod"/>
            </a:pPr>
            <a:r>
              <a:rPr lang="en-US" dirty="0">
                <a:solidFill>
                  <a:srgbClr val="FF0000"/>
                </a:solidFill>
              </a:rPr>
              <a:t>Browse and select new image within the pop-up file browser.</a:t>
            </a:r>
          </a:p>
          <a:p>
            <a:pPr marL="342900" indent="-342900">
              <a:buFont typeface="+mj-lt"/>
              <a:buAutoNum type="arabicPeriod"/>
            </a:pPr>
            <a:r>
              <a:rPr lang="en-US" dirty="0">
                <a:solidFill>
                  <a:srgbClr val="FF0000"/>
                </a:solidFill>
              </a:rPr>
              <a:t>Select </a:t>
            </a:r>
            <a:r>
              <a:rPr lang="en-US" b="1" dirty="0">
                <a:solidFill>
                  <a:srgbClr val="FF0000"/>
                </a:solidFill>
              </a:rPr>
              <a:t>Insert</a:t>
            </a:r>
          </a:p>
          <a:p>
            <a:pPr marL="342900" indent="-342900">
              <a:buFont typeface="+mj-lt"/>
              <a:buAutoNum type="arabicPeriod"/>
            </a:pPr>
            <a:r>
              <a:rPr lang="en-US" dirty="0">
                <a:solidFill>
                  <a:srgbClr val="FF0000"/>
                </a:solidFill>
              </a:rPr>
              <a:t>Resize / Reposition new image within space as desired</a:t>
            </a:r>
            <a:br>
              <a:rPr lang="en-US" dirty="0">
                <a:solidFill>
                  <a:srgbClr val="FF0000"/>
                </a:solidFill>
              </a:rPr>
            </a:br>
            <a:endParaRPr lang="en-US" dirty="0">
              <a:solidFill>
                <a:srgbClr val="FF0000"/>
              </a:solidFill>
            </a:endParaRPr>
          </a:p>
          <a:p>
            <a:r>
              <a:rPr lang="en-US" dirty="0">
                <a:solidFill>
                  <a:srgbClr val="FF0000"/>
                </a:solidFill>
              </a:rPr>
              <a:t>Note: The image is cropped. You will need to use the CROP tool in order to adjust the image within the cropped space</a:t>
            </a:r>
          </a:p>
        </p:txBody>
      </p:sp>
      <p:pic>
        <p:nvPicPr>
          <p:cNvPr id="17" name="Graphic 16">
            <a:extLst>
              <a:ext uri="{FF2B5EF4-FFF2-40B4-BE49-F238E27FC236}">
                <a16:creationId xmlns:a16="http://schemas.microsoft.com/office/drawing/2014/main" id="{F06BBA47-5039-614D-9CB1-37BBBF6DAAC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187" y="6457644"/>
            <a:ext cx="1471507" cy="400357"/>
          </a:xfrm>
          <a:prstGeom prst="rect">
            <a:avLst/>
          </a:prstGeom>
        </p:spPr>
      </p:pic>
      <p:pic>
        <p:nvPicPr>
          <p:cNvPr id="14" name="Graphic 13">
            <a:extLst>
              <a:ext uri="{FF2B5EF4-FFF2-40B4-BE49-F238E27FC236}">
                <a16:creationId xmlns:a16="http://schemas.microsoft.com/office/drawing/2014/main" id="{0D8A12C9-F90F-8D40-B683-4AC25C4FD48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15008" y="6472925"/>
            <a:ext cx="487680" cy="365760"/>
          </a:xfrm>
          <a:prstGeom prst="rect">
            <a:avLst/>
          </a:prstGeom>
        </p:spPr>
      </p:pic>
    </p:spTree>
    <p:extLst>
      <p:ext uri="{BB962C8B-B14F-4D97-AF65-F5344CB8AC3E}">
        <p14:creationId xmlns:p14="http://schemas.microsoft.com/office/powerpoint/2010/main" val="3806681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bg>
      <p:bgPr>
        <a:solidFill>
          <a:schemeClr val="bg1"/>
        </a:solidFill>
        <a:effectLst/>
      </p:bgPr>
    </p:bg>
    <p:spTree>
      <p:nvGrpSpPr>
        <p:cNvPr id="1" name=""/>
        <p:cNvGrpSpPr/>
        <p:nvPr/>
      </p:nvGrpSpPr>
      <p:grpSpPr>
        <a:xfrm>
          <a:off x="0" y="0"/>
          <a:ext cx="0" cy="0"/>
          <a:chOff x="0" y="0"/>
          <a:chExt cx="0" cy="0"/>
        </a:xfrm>
      </p:grpSpPr>
      <p:pic>
        <p:nvPicPr>
          <p:cNvPr id="53" name="Picture 52" descr="Dixie National Forest, Cedar City, Uah">
            <a:extLst>
              <a:ext uri="{FF2B5EF4-FFF2-40B4-BE49-F238E27FC236}">
                <a16:creationId xmlns:a16="http://schemas.microsoft.com/office/drawing/2014/main" id="{BA33A290-D2DF-AC48-B63E-70302C789E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677"/>
          <a:stretch/>
        </p:blipFill>
        <p:spPr>
          <a:xfrm>
            <a:off x="3887896" y="4876"/>
            <a:ext cx="8304105" cy="6459357"/>
          </a:xfrm>
          <a:prstGeom prst="rect">
            <a:avLst/>
          </a:prstGeom>
        </p:spPr>
      </p:pic>
      <p:sp>
        <p:nvSpPr>
          <p:cNvPr id="76" name="Freeform 75">
            <a:extLst>
              <a:ext uri="{FF2B5EF4-FFF2-40B4-BE49-F238E27FC236}">
                <a16:creationId xmlns:a16="http://schemas.microsoft.com/office/drawing/2014/main" id="{4E6C8946-8ADA-3546-9472-3E00B60BCABB}"/>
              </a:ext>
            </a:extLst>
          </p:cNvPr>
          <p:cNvSpPr/>
          <p:nvPr/>
        </p:nvSpPr>
        <p:spPr>
          <a:xfrm>
            <a:off x="7189695" y="914400"/>
            <a:ext cx="3496235" cy="5943600"/>
          </a:xfrm>
          <a:custGeom>
            <a:avLst/>
            <a:gdLst>
              <a:gd name="connsiteX0" fmla="*/ 0 w 2622176"/>
              <a:gd name="connsiteY0" fmla="*/ 0 h 5943600"/>
              <a:gd name="connsiteX1" fmla="*/ 2622176 w 2622176"/>
              <a:gd name="connsiteY1" fmla="*/ 0 h 5943600"/>
              <a:gd name="connsiteX2" fmla="*/ 2622176 w 2622176"/>
              <a:gd name="connsiteY2" fmla="*/ 281242 h 5943600"/>
              <a:gd name="connsiteX3" fmla="*/ 2614173 w 2622176"/>
              <a:gd name="connsiteY3" fmla="*/ 289552 h 5943600"/>
              <a:gd name="connsiteX4" fmla="*/ 2474473 w 2622176"/>
              <a:gd name="connsiteY4" fmla="*/ 416922 h 5943600"/>
              <a:gd name="connsiteX5" fmla="*/ 2608008 w 2622176"/>
              <a:gd name="connsiteY5" fmla="*/ 440581 h 5943600"/>
              <a:gd name="connsiteX6" fmla="*/ 2622176 w 2622176"/>
              <a:gd name="connsiteY6" fmla="*/ 438647 h 5943600"/>
              <a:gd name="connsiteX7" fmla="*/ 2622176 w 2622176"/>
              <a:gd name="connsiteY7" fmla="*/ 871592 h 5943600"/>
              <a:gd name="connsiteX8" fmla="*/ 2562695 w 2622176"/>
              <a:gd name="connsiteY8" fmla="*/ 957881 h 5943600"/>
              <a:gd name="connsiteX9" fmla="*/ 2176126 w 2622176"/>
              <a:gd name="connsiteY9" fmla="*/ 1363299 h 5943600"/>
              <a:gd name="connsiteX10" fmla="*/ 2156878 w 2622176"/>
              <a:gd name="connsiteY10" fmla="*/ 1379339 h 5943600"/>
              <a:gd name="connsiteX11" fmla="*/ 2179334 w 2622176"/>
              <a:gd name="connsiteY11" fmla="*/ 1385756 h 5943600"/>
              <a:gd name="connsiteX12" fmla="*/ 2185750 w 2622176"/>
              <a:gd name="connsiteY12" fmla="*/ 1388964 h 5943600"/>
              <a:gd name="connsiteX13" fmla="*/ 2204998 w 2622176"/>
              <a:gd name="connsiteY13" fmla="*/ 1395380 h 5943600"/>
              <a:gd name="connsiteX14" fmla="*/ 2230663 w 2622176"/>
              <a:gd name="connsiteY14" fmla="*/ 1401796 h 5943600"/>
              <a:gd name="connsiteX15" fmla="*/ 2240287 w 2622176"/>
              <a:gd name="connsiteY15" fmla="*/ 1405004 h 5943600"/>
              <a:gd name="connsiteX16" fmla="*/ 2461641 w 2622176"/>
              <a:gd name="connsiteY16" fmla="*/ 1417836 h 5943600"/>
              <a:gd name="connsiteX17" fmla="*/ 2464849 w 2622176"/>
              <a:gd name="connsiteY17" fmla="*/ 1417836 h 5943600"/>
              <a:gd name="connsiteX18" fmla="*/ 2487305 w 2622176"/>
              <a:gd name="connsiteY18" fmla="*/ 1414628 h 5943600"/>
              <a:gd name="connsiteX19" fmla="*/ 2249911 w 2622176"/>
              <a:gd name="connsiteY19" fmla="*/ 1722602 h 5943600"/>
              <a:gd name="connsiteX20" fmla="*/ 2586755 w 2622176"/>
              <a:gd name="connsiteY20" fmla="*/ 1668065 h 5943600"/>
              <a:gd name="connsiteX21" fmla="*/ 1848907 w 2622176"/>
              <a:gd name="connsiteY21" fmla="*/ 2540657 h 5943600"/>
              <a:gd name="connsiteX22" fmla="*/ 1816826 w 2622176"/>
              <a:gd name="connsiteY22" fmla="*/ 2569530 h 5943600"/>
              <a:gd name="connsiteX23" fmla="*/ 1829658 w 2622176"/>
              <a:gd name="connsiteY23" fmla="*/ 2572738 h 5943600"/>
              <a:gd name="connsiteX24" fmla="*/ 1845698 w 2622176"/>
              <a:gd name="connsiteY24" fmla="*/ 2582362 h 5943600"/>
              <a:gd name="connsiteX25" fmla="*/ 2233871 w 2622176"/>
              <a:gd name="connsiteY25" fmla="*/ 2620858 h 5943600"/>
              <a:gd name="connsiteX26" fmla="*/ 2339736 w 2622176"/>
              <a:gd name="connsiteY26" fmla="*/ 2604818 h 5943600"/>
              <a:gd name="connsiteX27" fmla="*/ 2426353 w 2622176"/>
              <a:gd name="connsiteY27" fmla="*/ 2585570 h 5943600"/>
              <a:gd name="connsiteX28" fmla="*/ 1710961 w 2622176"/>
              <a:gd name="connsiteY28" fmla="*/ 3374752 h 5943600"/>
              <a:gd name="connsiteX29" fmla="*/ 1945148 w 2622176"/>
              <a:gd name="connsiteY29" fmla="*/ 3422873 h 5943600"/>
              <a:gd name="connsiteX30" fmla="*/ 1438278 w 2622176"/>
              <a:gd name="connsiteY30" fmla="*/ 3836713 h 5943600"/>
              <a:gd name="connsiteX31" fmla="*/ 1441486 w 2622176"/>
              <a:gd name="connsiteY31" fmla="*/ 3836713 h 5943600"/>
              <a:gd name="connsiteX32" fmla="*/ 1463943 w 2622176"/>
              <a:gd name="connsiteY32" fmla="*/ 3849545 h 5943600"/>
              <a:gd name="connsiteX33" fmla="*/ 1977228 w 2622176"/>
              <a:gd name="connsiteY33" fmla="*/ 3900874 h 5943600"/>
              <a:gd name="connsiteX34" fmla="*/ 2051013 w 2622176"/>
              <a:gd name="connsiteY34" fmla="*/ 3884834 h 5943600"/>
              <a:gd name="connsiteX35" fmla="*/ 960281 w 2622176"/>
              <a:gd name="connsiteY35" fmla="*/ 4975574 h 5943600"/>
              <a:gd name="connsiteX36" fmla="*/ 1354869 w 2622176"/>
              <a:gd name="connsiteY36" fmla="*/ 5049360 h 5943600"/>
              <a:gd name="connsiteX37" fmla="*/ 1066146 w 2622176"/>
              <a:gd name="connsiteY37" fmla="*/ 5229011 h 5943600"/>
              <a:gd name="connsiteX38" fmla="*/ 1637176 w 2622176"/>
              <a:gd name="connsiteY38" fmla="*/ 5370166 h 5943600"/>
              <a:gd name="connsiteX39" fmla="*/ 1084542 w 2622176"/>
              <a:gd name="connsiteY39" fmla="*/ 5848818 h 5943600"/>
              <a:gd name="connsiteX40" fmla="*/ 956174 w 2622176"/>
              <a:gd name="connsiteY40" fmla="*/ 5943600 h 5943600"/>
              <a:gd name="connsiteX41" fmla="*/ 0 w 2622176"/>
              <a:gd name="connsiteY41"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22176" h="5943600">
                <a:moveTo>
                  <a:pt x="0" y="0"/>
                </a:moveTo>
                <a:lnTo>
                  <a:pt x="2622176" y="0"/>
                </a:lnTo>
                <a:lnTo>
                  <a:pt x="2622176" y="281242"/>
                </a:lnTo>
                <a:lnTo>
                  <a:pt x="2614173" y="289552"/>
                </a:lnTo>
                <a:cubicBezTo>
                  <a:pt x="2568108" y="334114"/>
                  <a:pt x="2520990" y="376821"/>
                  <a:pt x="2474473" y="416922"/>
                </a:cubicBezTo>
                <a:cubicBezTo>
                  <a:pt x="2519386" y="432962"/>
                  <a:pt x="2564298" y="440180"/>
                  <a:pt x="2608008" y="440581"/>
                </a:cubicBezTo>
                <a:lnTo>
                  <a:pt x="2622176" y="438647"/>
                </a:lnTo>
                <a:lnTo>
                  <a:pt x="2622176" y="871592"/>
                </a:lnTo>
                <a:lnTo>
                  <a:pt x="2562695" y="957881"/>
                </a:lnTo>
                <a:cubicBezTo>
                  <a:pt x="2453621" y="1099436"/>
                  <a:pt x="2325300" y="1234977"/>
                  <a:pt x="2176126" y="1363299"/>
                </a:cubicBezTo>
                <a:cubicBezTo>
                  <a:pt x="2169710" y="1369715"/>
                  <a:pt x="2163294" y="1376131"/>
                  <a:pt x="2156878" y="1379339"/>
                </a:cubicBezTo>
                <a:cubicBezTo>
                  <a:pt x="2163294" y="1382548"/>
                  <a:pt x="2172918" y="1382548"/>
                  <a:pt x="2179334" y="1385756"/>
                </a:cubicBezTo>
                <a:cubicBezTo>
                  <a:pt x="2182542" y="1385756"/>
                  <a:pt x="2185750" y="1385756"/>
                  <a:pt x="2185750" y="1388964"/>
                </a:cubicBezTo>
                <a:cubicBezTo>
                  <a:pt x="2192166" y="1392172"/>
                  <a:pt x="2198582" y="1392172"/>
                  <a:pt x="2204998" y="1395380"/>
                </a:cubicBezTo>
                <a:cubicBezTo>
                  <a:pt x="2214622" y="1398588"/>
                  <a:pt x="2224247" y="1398588"/>
                  <a:pt x="2230663" y="1401796"/>
                </a:cubicBezTo>
                <a:cubicBezTo>
                  <a:pt x="2233871" y="1401796"/>
                  <a:pt x="2237079" y="1405004"/>
                  <a:pt x="2240287" y="1405004"/>
                </a:cubicBezTo>
                <a:cubicBezTo>
                  <a:pt x="2314072" y="1421044"/>
                  <a:pt x="2391064" y="1424252"/>
                  <a:pt x="2461641" y="1417836"/>
                </a:cubicBezTo>
                <a:cubicBezTo>
                  <a:pt x="2461641" y="1417836"/>
                  <a:pt x="2464849" y="1417836"/>
                  <a:pt x="2464849" y="1417836"/>
                </a:cubicBezTo>
                <a:cubicBezTo>
                  <a:pt x="2471265" y="1417836"/>
                  <a:pt x="2480889" y="1417836"/>
                  <a:pt x="2487305" y="1414628"/>
                </a:cubicBezTo>
                <a:cubicBezTo>
                  <a:pt x="2413520" y="1494830"/>
                  <a:pt x="2336528" y="1648816"/>
                  <a:pt x="2249911" y="1722602"/>
                </a:cubicBezTo>
                <a:cubicBezTo>
                  <a:pt x="2365400" y="1764306"/>
                  <a:pt x="2477681" y="1690521"/>
                  <a:pt x="2586755" y="1668065"/>
                </a:cubicBezTo>
                <a:cubicBezTo>
                  <a:pt x="2400688" y="1979247"/>
                  <a:pt x="2160086" y="2271180"/>
                  <a:pt x="1848907" y="2540657"/>
                </a:cubicBezTo>
                <a:cubicBezTo>
                  <a:pt x="1839282" y="2550281"/>
                  <a:pt x="1826451" y="2559905"/>
                  <a:pt x="1816826" y="2569530"/>
                </a:cubicBezTo>
                <a:cubicBezTo>
                  <a:pt x="1820034" y="2569530"/>
                  <a:pt x="1823242" y="2572738"/>
                  <a:pt x="1829658" y="2572738"/>
                </a:cubicBezTo>
                <a:cubicBezTo>
                  <a:pt x="1836074" y="2575946"/>
                  <a:pt x="1839282" y="2579154"/>
                  <a:pt x="1845698" y="2582362"/>
                </a:cubicBezTo>
                <a:cubicBezTo>
                  <a:pt x="1977228" y="2624066"/>
                  <a:pt x="2108757" y="2633691"/>
                  <a:pt x="2233871" y="2620858"/>
                </a:cubicBezTo>
                <a:cubicBezTo>
                  <a:pt x="2265951" y="2617650"/>
                  <a:pt x="2301239" y="2614442"/>
                  <a:pt x="2339736" y="2604818"/>
                </a:cubicBezTo>
                <a:cubicBezTo>
                  <a:pt x="2368608" y="2598402"/>
                  <a:pt x="2397480" y="2591986"/>
                  <a:pt x="2426353" y="2585570"/>
                </a:cubicBezTo>
                <a:cubicBezTo>
                  <a:pt x="2233871" y="2864671"/>
                  <a:pt x="1999684" y="3127732"/>
                  <a:pt x="1710961" y="3374752"/>
                </a:cubicBezTo>
                <a:cubicBezTo>
                  <a:pt x="1787954" y="3403625"/>
                  <a:pt x="1864947" y="3416457"/>
                  <a:pt x="1945148" y="3422873"/>
                </a:cubicBezTo>
                <a:cubicBezTo>
                  <a:pt x="1794370" y="3567236"/>
                  <a:pt x="1624344" y="3705182"/>
                  <a:pt x="1438278" y="3836713"/>
                </a:cubicBezTo>
                <a:cubicBezTo>
                  <a:pt x="1438278" y="3836713"/>
                  <a:pt x="1441486" y="3836713"/>
                  <a:pt x="1441486" y="3836713"/>
                </a:cubicBezTo>
                <a:cubicBezTo>
                  <a:pt x="1435070" y="3839921"/>
                  <a:pt x="1457527" y="3843129"/>
                  <a:pt x="1463943" y="3849545"/>
                </a:cubicBezTo>
                <a:cubicBezTo>
                  <a:pt x="1637176" y="3904082"/>
                  <a:pt x="1810410" y="3916915"/>
                  <a:pt x="1977228" y="3900874"/>
                </a:cubicBezTo>
                <a:cubicBezTo>
                  <a:pt x="2002892" y="3894458"/>
                  <a:pt x="2028556" y="3891250"/>
                  <a:pt x="2051013" y="3884834"/>
                </a:cubicBezTo>
                <a:cubicBezTo>
                  <a:pt x="1810410" y="4298673"/>
                  <a:pt x="1492815" y="4718929"/>
                  <a:pt x="960281" y="4975574"/>
                </a:cubicBezTo>
                <a:cubicBezTo>
                  <a:pt x="1101435" y="5020487"/>
                  <a:pt x="1229756" y="5042943"/>
                  <a:pt x="1354869" y="5049360"/>
                </a:cubicBezTo>
                <a:cubicBezTo>
                  <a:pt x="1261836" y="5113521"/>
                  <a:pt x="1165595" y="5174474"/>
                  <a:pt x="1066146" y="5229011"/>
                </a:cubicBezTo>
                <a:cubicBezTo>
                  <a:pt x="1204092" y="5299588"/>
                  <a:pt x="1419030" y="5357333"/>
                  <a:pt x="1637176" y="5370166"/>
                </a:cubicBezTo>
                <a:cubicBezTo>
                  <a:pt x="1468755" y="5533777"/>
                  <a:pt x="1285897" y="5693778"/>
                  <a:pt x="1084542" y="5848818"/>
                </a:cubicBezTo>
                <a:lnTo>
                  <a:pt x="956174" y="5943600"/>
                </a:lnTo>
                <a:lnTo>
                  <a:pt x="0" y="59436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65" name="Freeform 64">
            <a:extLst>
              <a:ext uri="{FF2B5EF4-FFF2-40B4-BE49-F238E27FC236}">
                <a16:creationId xmlns:a16="http://schemas.microsoft.com/office/drawing/2014/main" id="{4763B1F9-ACB5-DF47-853D-FFCDB62D028C}"/>
              </a:ext>
            </a:extLst>
          </p:cNvPr>
          <p:cNvSpPr/>
          <p:nvPr/>
        </p:nvSpPr>
        <p:spPr>
          <a:xfrm>
            <a:off x="0" y="0"/>
            <a:ext cx="12192000" cy="6858000"/>
          </a:xfrm>
          <a:custGeom>
            <a:avLst/>
            <a:gdLst>
              <a:gd name="connsiteX0" fmla="*/ 9113079 w 9144000"/>
              <a:gd name="connsiteY0" fmla="*/ 3745196 h 6858000"/>
              <a:gd name="connsiteX1" fmla="*/ 9144000 w 9144000"/>
              <a:gd name="connsiteY1" fmla="*/ 3758264 h 6858000"/>
              <a:gd name="connsiteX2" fmla="*/ 9144000 w 9144000"/>
              <a:gd name="connsiteY2" fmla="*/ 3787246 h 6858000"/>
              <a:gd name="connsiteX3" fmla="*/ 7816170 w 9144000"/>
              <a:gd name="connsiteY3" fmla="*/ 3498012 h 6858000"/>
              <a:gd name="connsiteX4" fmla="*/ 7786135 w 9144000"/>
              <a:gd name="connsiteY4" fmla="*/ 3538679 h 6858000"/>
              <a:gd name="connsiteX5" fmla="*/ 7767767 w 9144000"/>
              <a:gd name="connsiteY5" fmla="*/ 3508769 h 6858000"/>
              <a:gd name="connsiteX6" fmla="*/ 8962201 w 9144000"/>
              <a:gd name="connsiteY6" fmla="*/ 2589528 h 6858000"/>
              <a:gd name="connsiteX7" fmla="*/ 9057804 w 9144000"/>
              <a:gd name="connsiteY7" fmla="*/ 2610595 h 6858000"/>
              <a:gd name="connsiteX8" fmla="*/ 9144000 w 9144000"/>
              <a:gd name="connsiteY8" fmla="*/ 2613226 h 6858000"/>
              <a:gd name="connsiteX9" fmla="*/ 9144000 w 9144000"/>
              <a:gd name="connsiteY9" fmla="*/ 2882358 h 6858000"/>
              <a:gd name="connsiteX10" fmla="*/ 9133744 w 9144000"/>
              <a:gd name="connsiteY10" fmla="*/ 2868865 h 6858000"/>
              <a:gd name="connsiteX11" fmla="*/ 8962201 w 9144000"/>
              <a:gd name="connsiteY11" fmla="*/ 2589528 h 6858000"/>
              <a:gd name="connsiteX12" fmla="*/ 9094490 w 9144000"/>
              <a:gd name="connsiteY12" fmla="*/ 2352036 h 6858000"/>
              <a:gd name="connsiteX13" fmla="*/ 9144000 w 9144000"/>
              <a:gd name="connsiteY13" fmla="*/ 2356586 h 6858000"/>
              <a:gd name="connsiteX14" fmla="*/ 9144000 w 9144000"/>
              <a:gd name="connsiteY14" fmla="*/ 2393753 h 6858000"/>
              <a:gd name="connsiteX15" fmla="*/ 9090607 w 9144000"/>
              <a:gd name="connsiteY15" fmla="*/ 2348764 h 6858000"/>
              <a:gd name="connsiteX16" fmla="*/ 9094490 w 9144000"/>
              <a:gd name="connsiteY16" fmla="*/ 2352036 h 6858000"/>
              <a:gd name="connsiteX17" fmla="*/ 9093818 w 9144000"/>
              <a:gd name="connsiteY17" fmla="*/ 2351974 h 6858000"/>
              <a:gd name="connsiteX18" fmla="*/ 9090607 w 9144000"/>
              <a:gd name="connsiteY18" fmla="*/ 2348764 h 6858000"/>
              <a:gd name="connsiteX19" fmla="*/ 7877163 w 9144000"/>
              <a:gd name="connsiteY19" fmla="*/ 2326293 h 6858000"/>
              <a:gd name="connsiteX20" fmla="*/ 7639611 w 9144000"/>
              <a:gd name="connsiteY20" fmla="*/ 2634471 h 6858000"/>
              <a:gd name="connsiteX21" fmla="*/ 7976679 w 9144000"/>
              <a:gd name="connsiteY21" fmla="*/ 2579898 h 6858000"/>
              <a:gd name="connsiteX22" fmla="*/ 7826554 w 9144000"/>
              <a:gd name="connsiteY22" fmla="*/ 2809778 h 6858000"/>
              <a:gd name="connsiteX23" fmla="*/ 7774721 w 9144000"/>
              <a:gd name="connsiteY23" fmla="*/ 2876748 h 6858000"/>
              <a:gd name="connsiteX24" fmla="*/ 7654301 w 9144000"/>
              <a:gd name="connsiteY24" fmla="*/ 2720344 h 6858000"/>
              <a:gd name="connsiteX25" fmla="*/ 7539098 w 9144000"/>
              <a:gd name="connsiteY25" fmla="*/ 2512398 h 6858000"/>
              <a:gd name="connsiteX26" fmla="*/ 7572471 w 9144000"/>
              <a:gd name="connsiteY26" fmla="*/ 2522667 h 6858000"/>
              <a:gd name="connsiteX27" fmla="*/ 7569904 w 9144000"/>
              <a:gd name="connsiteY27" fmla="*/ 2517532 h 6858000"/>
              <a:gd name="connsiteX28" fmla="*/ 7503157 w 9144000"/>
              <a:gd name="connsiteY28" fmla="*/ 2342961 h 6858000"/>
              <a:gd name="connsiteX29" fmla="*/ 7686913 w 9144000"/>
              <a:gd name="connsiteY29" fmla="*/ 2366066 h 6858000"/>
              <a:gd name="connsiteX30" fmla="*/ 7760241 w 9144000"/>
              <a:gd name="connsiteY30" fmla="*/ 2331174 h 6858000"/>
              <a:gd name="connsiteX31" fmla="*/ 7851482 w 9144000"/>
              <a:gd name="connsiteY31" fmla="*/ 2329503 h 6858000"/>
              <a:gd name="connsiteX32" fmla="*/ 7854692 w 9144000"/>
              <a:gd name="connsiteY32" fmla="*/ 2329503 h 6858000"/>
              <a:gd name="connsiteX33" fmla="*/ 7877163 w 9144000"/>
              <a:gd name="connsiteY33" fmla="*/ 2326293 h 6858000"/>
              <a:gd name="connsiteX34" fmla="*/ 0 w 9144000"/>
              <a:gd name="connsiteY34" fmla="*/ 0 h 6858000"/>
              <a:gd name="connsiteX35" fmla="*/ 9144000 w 9144000"/>
              <a:gd name="connsiteY35" fmla="*/ 0 h 6858000"/>
              <a:gd name="connsiteX36" fmla="*/ 9144000 w 9144000"/>
              <a:gd name="connsiteY36" fmla="*/ 2049036 h 6858000"/>
              <a:gd name="connsiteX37" fmla="*/ 9106658 w 9144000"/>
              <a:gd name="connsiteY37" fmla="*/ 2011694 h 6858000"/>
              <a:gd name="connsiteX38" fmla="*/ 9103448 w 9144000"/>
              <a:gd name="connsiteY38" fmla="*/ 2008484 h 6858000"/>
              <a:gd name="connsiteX39" fmla="*/ 8788852 w 9144000"/>
              <a:gd name="connsiteY39" fmla="*/ 1526956 h 6858000"/>
              <a:gd name="connsiteX40" fmla="*/ 8830583 w 9144000"/>
              <a:gd name="connsiteY40" fmla="*/ 1539796 h 6858000"/>
              <a:gd name="connsiteX41" fmla="*/ 8827374 w 9144000"/>
              <a:gd name="connsiteY41" fmla="*/ 1533376 h 6858000"/>
              <a:gd name="connsiteX42" fmla="*/ 8743909 w 9144000"/>
              <a:gd name="connsiteY42" fmla="*/ 1315083 h 6858000"/>
              <a:gd name="connsiteX43" fmla="*/ 9068136 w 9144000"/>
              <a:gd name="connsiteY43" fmla="*/ 1299032 h 6858000"/>
              <a:gd name="connsiteX44" fmla="*/ 9013564 w 9144000"/>
              <a:gd name="connsiteY44" fmla="*/ 1263720 h 6858000"/>
              <a:gd name="connsiteX45" fmla="*/ 9007143 w 9144000"/>
              <a:gd name="connsiteY45" fmla="*/ 1257300 h 6858000"/>
              <a:gd name="connsiteX46" fmla="*/ 8955780 w 9144000"/>
              <a:gd name="connsiteY46" fmla="*/ 1218777 h 6858000"/>
              <a:gd name="connsiteX47" fmla="*/ 8949360 w 9144000"/>
              <a:gd name="connsiteY47" fmla="*/ 1212357 h 6858000"/>
              <a:gd name="connsiteX48" fmla="*/ 8901208 w 9144000"/>
              <a:gd name="connsiteY48" fmla="*/ 1170625 h 6858000"/>
              <a:gd name="connsiteX49" fmla="*/ 8856265 w 9144000"/>
              <a:gd name="connsiteY49" fmla="*/ 1125682 h 6858000"/>
              <a:gd name="connsiteX50" fmla="*/ 8846634 w 9144000"/>
              <a:gd name="connsiteY50" fmla="*/ 1112841 h 6858000"/>
              <a:gd name="connsiteX51" fmla="*/ 8808112 w 9144000"/>
              <a:gd name="connsiteY51" fmla="*/ 1067898 h 6858000"/>
              <a:gd name="connsiteX52" fmla="*/ 8795272 w 9144000"/>
              <a:gd name="connsiteY52" fmla="*/ 1051847 h 6858000"/>
              <a:gd name="connsiteX53" fmla="*/ 8769590 w 9144000"/>
              <a:gd name="connsiteY53" fmla="*/ 1013325 h 6858000"/>
              <a:gd name="connsiteX54" fmla="*/ 8750329 w 9144000"/>
              <a:gd name="connsiteY54" fmla="*/ 984434 h 6858000"/>
              <a:gd name="connsiteX55" fmla="*/ 8727858 w 9144000"/>
              <a:gd name="connsiteY55" fmla="*/ 949121 h 6858000"/>
              <a:gd name="connsiteX56" fmla="*/ 8711807 w 9144000"/>
              <a:gd name="connsiteY56" fmla="*/ 920230 h 6858000"/>
              <a:gd name="connsiteX57" fmla="*/ 8698967 w 9144000"/>
              <a:gd name="connsiteY57" fmla="*/ 894548 h 6858000"/>
              <a:gd name="connsiteX58" fmla="*/ 8670075 w 9144000"/>
              <a:gd name="connsiteY58" fmla="*/ 836765 h 6858000"/>
              <a:gd name="connsiteX59" fmla="*/ 8663655 w 9144000"/>
              <a:gd name="connsiteY59" fmla="*/ 820714 h 6858000"/>
              <a:gd name="connsiteX60" fmla="*/ 8628343 w 9144000"/>
              <a:gd name="connsiteY60" fmla="*/ 734039 h 6858000"/>
              <a:gd name="connsiteX61" fmla="*/ 8503146 w 9144000"/>
              <a:gd name="connsiteY61" fmla="*/ 111262 h 6858000"/>
              <a:gd name="connsiteX62" fmla="*/ 8345848 w 9144000"/>
              <a:gd name="connsiteY62" fmla="*/ 769351 h 6858000"/>
              <a:gd name="connsiteX63" fmla="*/ 7864323 w 9144000"/>
              <a:gd name="connsiteY63" fmla="*/ 1327924 h 6858000"/>
              <a:gd name="connsiteX64" fmla="*/ 8124346 w 9144000"/>
              <a:gd name="connsiteY64" fmla="*/ 1334344 h 6858000"/>
              <a:gd name="connsiteX65" fmla="*/ 8130767 w 9144000"/>
              <a:gd name="connsiteY65" fmla="*/ 1324714 h 6858000"/>
              <a:gd name="connsiteX66" fmla="*/ 8133977 w 9144000"/>
              <a:gd name="connsiteY66" fmla="*/ 1331134 h 6858000"/>
              <a:gd name="connsiteX67" fmla="*/ 8223862 w 9144000"/>
              <a:gd name="connsiteY67" fmla="*/ 1295822 h 6858000"/>
              <a:gd name="connsiteX68" fmla="*/ 8153238 w 9144000"/>
              <a:gd name="connsiteY68" fmla="*/ 1453121 h 6858000"/>
              <a:gd name="connsiteX69" fmla="*/ 8223862 w 9144000"/>
              <a:gd name="connsiteY69" fmla="*/ 1427440 h 6858000"/>
              <a:gd name="connsiteX70" fmla="*/ 7673845 w 9144000"/>
              <a:gd name="connsiteY70" fmla="*/ 2177289 h 6858000"/>
              <a:gd name="connsiteX71" fmla="*/ 7623915 w 9144000"/>
              <a:gd name="connsiteY71" fmla="*/ 2222401 h 6858000"/>
              <a:gd name="connsiteX72" fmla="*/ 7593009 w 9144000"/>
              <a:gd name="connsiteY72" fmla="*/ 2191494 h 6858000"/>
              <a:gd name="connsiteX73" fmla="*/ 7585307 w 9144000"/>
              <a:gd name="connsiteY73" fmla="*/ 2181225 h 6858000"/>
              <a:gd name="connsiteX74" fmla="*/ 7554501 w 9144000"/>
              <a:gd name="connsiteY74" fmla="*/ 2145284 h 6858000"/>
              <a:gd name="connsiteX75" fmla="*/ 7544232 w 9144000"/>
              <a:gd name="connsiteY75" fmla="*/ 2132448 h 6858000"/>
              <a:gd name="connsiteX76" fmla="*/ 7523694 w 9144000"/>
              <a:gd name="connsiteY76" fmla="*/ 2101641 h 6858000"/>
              <a:gd name="connsiteX77" fmla="*/ 7508291 w 9144000"/>
              <a:gd name="connsiteY77" fmla="*/ 2078536 h 6858000"/>
              <a:gd name="connsiteX78" fmla="*/ 7490321 w 9144000"/>
              <a:gd name="connsiteY78" fmla="*/ 2050297 h 6858000"/>
              <a:gd name="connsiteX79" fmla="*/ 7477484 w 9144000"/>
              <a:gd name="connsiteY79" fmla="*/ 2027192 h 6858000"/>
              <a:gd name="connsiteX80" fmla="*/ 7467216 w 9144000"/>
              <a:gd name="connsiteY80" fmla="*/ 2006654 h 6858000"/>
              <a:gd name="connsiteX81" fmla="*/ 7444111 w 9144000"/>
              <a:gd name="connsiteY81" fmla="*/ 1960444 h 6858000"/>
              <a:gd name="connsiteX82" fmla="*/ 7438976 w 9144000"/>
              <a:gd name="connsiteY82" fmla="*/ 1947608 h 6858000"/>
              <a:gd name="connsiteX83" fmla="*/ 7410737 w 9144000"/>
              <a:gd name="connsiteY83" fmla="*/ 1878292 h 6858000"/>
              <a:gd name="connsiteX84" fmla="*/ 7310616 w 9144000"/>
              <a:gd name="connsiteY84" fmla="*/ 1380250 h 6858000"/>
              <a:gd name="connsiteX85" fmla="*/ 7184823 w 9144000"/>
              <a:gd name="connsiteY85" fmla="*/ 1906532 h 6858000"/>
              <a:gd name="connsiteX86" fmla="*/ 6799741 w 9144000"/>
              <a:gd name="connsiteY86" fmla="*/ 2353230 h 6858000"/>
              <a:gd name="connsiteX87" fmla="*/ 7007685 w 9144000"/>
              <a:gd name="connsiteY87" fmla="*/ 2358364 h 6858000"/>
              <a:gd name="connsiteX88" fmla="*/ 7012820 w 9144000"/>
              <a:gd name="connsiteY88" fmla="*/ 2350663 h 6858000"/>
              <a:gd name="connsiteX89" fmla="*/ 7015387 w 9144000"/>
              <a:gd name="connsiteY89" fmla="*/ 2355797 h 6858000"/>
              <a:gd name="connsiteX90" fmla="*/ 7087269 w 9144000"/>
              <a:gd name="connsiteY90" fmla="*/ 2327558 h 6858000"/>
              <a:gd name="connsiteX91" fmla="*/ 7030790 w 9144000"/>
              <a:gd name="connsiteY91" fmla="*/ 2453352 h 6858000"/>
              <a:gd name="connsiteX92" fmla="*/ 7087269 w 9144000"/>
              <a:gd name="connsiteY92" fmla="*/ 2432814 h 6858000"/>
              <a:gd name="connsiteX93" fmla="*/ 6560991 w 9144000"/>
              <a:gd name="connsiteY93" fmla="*/ 3110562 h 6858000"/>
              <a:gd name="connsiteX94" fmla="*/ 6545588 w 9144000"/>
              <a:gd name="connsiteY94" fmla="*/ 3123399 h 6858000"/>
              <a:gd name="connsiteX95" fmla="*/ 6563558 w 9144000"/>
              <a:gd name="connsiteY95" fmla="*/ 3128533 h 6858000"/>
              <a:gd name="connsiteX96" fmla="*/ 6568693 w 9144000"/>
              <a:gd name="connsiteY96" fmla="*/ 3131100 h 6858000"/>
              <a:gd name="connsiteX97" fmla="*/ 6584096 w 9144000"/>
              <a:gd name="connsiteY97" fmla="*/ 3136235 h 6858000"/>
              <a:gd name="connsiteX98" fmla="*/ 6604633 w 9144000"/>
              <a:gd name="connsiteY98" fmla="*/ 3141369 h 6858000"/>
              <a:gd name="connsiteX99" fmla="*/ 6612335 w 9144000"/>
              <a:gd name="connsiteY99" fmla="*/ 3143936 h 6858000"/>
              <a:gd name="connsiteX100" fmla="*/ 6789472 w 9144000"/>
              <a:gd name="connsiteY100" fmla="*/ 3154205 h 6858000"/>
              <a:gd name="connsiteX101" fmla="*/ 6792040 w 9144000"/>
              <a:gd name="connsiteY101" fmla="*/ 3154205 h 6858000"/>
              <a:gd name="connsiteX102" fmla="*/ 6810010 w 9144000"/>
              <a:gd name="connsiteY102" fmla="*/ 3151638 h 6858000"/>
              <a:gd name="connsiteX103" fmla="*/ 6620037 w 9144000"/>
              <a:gd name="connsiteY103" fmla="*/ 3398092 h 6858000"/>
              <a:gd name="connsiteX104" fmla="*/ 6889594 w 9144000"/>
              <a:gd name="connsiteY104" fmla="*/ 3354449 h 6858000"/>
              <a:gd name="connsiteX105" fmla="*/ 6299136 w 9144000"/>
              <a:gd name="connsiteY105" fmla="*/ 4052736 h 6858000"/>
              <a:gd name="connsiteX106" fmla="*/ 6273464 w 9144000"/>
              <a:gd name="connsiteY106" fmla="*/ 4075841 h 6858000"/>
              <a:gd name="connsiteX107" fmla="*/ 6283732 w 9144000"/>
              <a:gd name="connsiteY107" fmla="*/ 4078408 h 6858000"/>
              <a:gd name="connsiteX108" fmla="*/ 6296568 w 9144000"/>
              <a:gd name="connsiteY108" fmla="*/ 4086109 h 6858000"/>
              <a:gd name="connsiteX109" fmla="*/ 6607201 w 9144000"/>
              <a:gd name="connsiteY109" fmla="*/ 4116916 h 6858000"/>
              <a:gd name="connsiteX110" fmla="*/ 6691919 w 9144000"/>
              <a:gd name="connsiteY110" fmla="*/ 4104080 h 6858000"/>
              <a:gd name="connsiteX111" fmla="*/ 6761233 w 9144000"/>
              <a:gd name="connsiteY111" fmla="*/ 4088677 h 6858000"/>
              <a:gd name="connsiteX112" fmla="*/ 6188746 w 9144000"/>
              <a:gd name="connsiteY112" fmla="*/ 4720215 h 6858000"/>
              <a:gd name="connsiteX113" fmla="*/ 6376152 w 9144000"/>
              <a:gd name="connsiteY113" fmla="*/ 4758723 h 6858000"/>
              <a:gd name="connsiteX114" fmla="*/ 5970533 w 9144000"/>
              <a:gd name="connsiteY114" fmla="*/ 5089896 h 6858000"/>
              <a:gd name="connsiteX115" fmla="*/ 5973100 w 9144000"/>
              <a:gd name="connsiteY115" fmla="*/ 5089896 h 6858000"/>
              <a:gd name="connsiteX116" fmla="*/ 5991071 w 9144000"/>
              <a:gd name="connsiteY116" fmla="*/ 5100165 h 6858000"/>
              <a:gd name="connsiteX117" fmla="*/ 6401824 w 9144000"/>
              <a:gd name="connsiteY117" fmla="*/ 5141241 h 6858000"/>
              <a:gd name="connsiteX118" fmla="*/ 6460870 w 9144000"/>
              <a:gd name="connsiteY118" fmla="*/ 5128405 h 6858000"/>
              <a:gd name="connsiteX119" fmla="*/ 5588019 w 9144000"/>
              <a:gd name="connsiteY119" fmla="*/ 6001263 h 6858000"/>
              <a:gd name="connsiteX120" fmla="*/ 5903786 w 9144000"/>
              <a:gd name="connsiteY120" fmla="*/ 6060309 h 6858000"/>
              <a:gd name="connsiteX121" fmla="*/ 5672737 w 9144000"/>
              <a:gd name="connsiteY121" fmla="*/ 6204074 h 6858000"/>
              <a:gd name="connsiteX122" fmla="*/ 6129700 w 9144000"/>
              <a:gd name="connsiteY122" fmla="*/ 6317032 h 6858000"/>
              <a:gd name="connsiteX123" fmla="*/ 5521271 w 9144000"/>
              <a:gd name="connsiteY123" fmla="*/ 6822776 h 6858000"/>
              <a:gd name="connsiteX124" fmla="*/ 5703945 w 9144000"/>
              <a:gd name="connsiteY124" fmla="*/ 6853101 h 6858000"/>
              <a:gd name="connsiteX125" fmla="*/ 5739054 w 9144000"/>
              <a:gd name="connsiteY125" fmla="*/ 6858000 h 6858000"/>
              <a:gd name="connsiteX126" fmla="*/ 0 w 9144000"/>
              <a:gd name="connsiteY1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144000" h="6858000">
                <a:moveTo>
                  <a:pt x="9113079" y="3745196"/>
                </a:moveTo>
                <a:lnTo>
                  <a:pt x="9144000" y="3758264"/>
                </a:lnTo>
                <a:lnTo>
                  <a:pt x="9144000" y="3787246"/>
                </a:lnTo>
                <a:close/>
                <a:moveTo>
                  <a:pt x="7816170" y="3498012"/>
                </a:moveTo>
                <a:lnTo>
                  <a:pt x="7786135" y="3538679"/>
                </a:lnTo>
                <a:lnTo>
                  <a:pt x="7767767" y="3508769"/>
                </a:lnTo>
                <a:close/>
                <a:moveTo>
                  <a:pt x="8962201" y="2589528"/>
                </a:moveTo>
                <a:cubicBezTo>
                  <a:pt x="8993500" y="2599159"/>
                  <a:pt x="9025401" y="2606382"/>
                  <a:pt x="9057804" y="2610595"/>
                </a:cubicBezTo>
                <a:lnTo>
                  <a:pt x="9144000" y="2613226"/>
                </a:lnTo>
                <a:lnTo>
                  <a:pt x="9144000" y="2882358"/>
                </a:lnTo>
                <a:lnTo>
                  <a:pt x="9133744" y="2868865"/>
                </a:lnTo>
                <a:cubicBezTo>
                  <a:pt x="9072350" y="2782140"/>
                  <a:pt x="9015169" y="2689044"/>
                  <a:pt x="8962201" y="2589528"/>
                </a:cubicBezTo>
                <a:close/>
                <a:moveTo>
                  <a:pt x="9094490" y="2352036"/>
                </a:moveTo>
                <a:lnTo>
                  <a:pt x="9144000" y="2356586"/>
                </a:lnTo>
                <a:lnTo>
                  <a:pt x="9144000" y="2393753"/>
                </a:lnTo>
                <a:close/>
                <a:moveTo>
                  <a:pt x="9090607" y="2348764"/>
                </a:moveTo>
                <a:lnTo>
                  <a:pt x="9094490" y="2352036"/>
                </a:lnTo>
                <a:lnTo>
                  <a:pt x="9093818" y="2351974"/>
                </a:lnTo>
                <a:cubicBezTo>
                  <a:pt x="9093818" y="2348764"/>
                  <a:pt x="9090607" y="2348764"/>
                  <a:pt x="9090607" y="2348764"/>
                </a:cubicBezTo>
                <a:close/>
                <a:moveTo>
                  <a:pt x="7877163" y="2326293"/>
                </a:moveTo>
                <a:cubicBezTo>
                  <a:pt x="7803329" y="2406548"/>
                  <a:pt x="7726285" y="2560637"/>
                  <a:pt x="7639611" y="2634471"/>
                </a:cubicBezTo>
                <a:cubicBezTo>
                  <a:pt x="7755177" y="2676203"/>
                  <a:pt x="7867532" y="2602369"/>
                  <a:pt x="7976679" y="2579898"/>
                </a:cubicBezTo>
                <a:cubicBezTo>
                  <a:pt x="7930132" y="2657745"/>
                  <a:pt x="7880174" y="2734388"/>
                  <a:pt x="7826554" y="2809778"/>
                </a:cubicBezTo>
                <a:lnTo>
                  <a:pt x="7774721" y="2876748"/>
                </a:lnTo>
                <a:lnTo>
                  <a:pt x="7654301" y="2720344"/>
                </a:lnTo>
                <a:cubicBezTo>
                  <a:pt x="7612263" y="2656163"/>
                  <a:pt x="7573755" y="2586848"/>
                  <a:pt x="7539098" y="2512398"/>
                </a:cubicBezTo>
                <a:cubicBezTo>
                  <a:pt x="7551934" y="2517532"/>
                  <a:pt x="7562202" y="2520100"/>
                  <a:pt x="7572471" y="2522667"/>
                </a:cubicBezTo>
                <a:cubicBezTo>
                  <a:pt x="7569904" y="2520100"/>
                  <a:pt x="7569904" y="2517532"/>
                  <a:pt x="7569904" y="2517532"/>
                </a:cubicBezTo>
                <a:cubicBezTo>
                  <a:pt x="7546799" y="2461054"/>
                  <a:pt x="7523694" y="2404574"/>
                  <a:pt x="7503157" y="2342961"/>
                </a:cubicBezTo>
                <a:cubicBezTo>
                  <a:pt x="7570546" y="2385321"/>
                  <a:pt x="7619162" y="2391578"/>
                  <a:pt x="7686913" y="2366066"/>
                </a:cubicBezTo>
                <a:lnTo>
                  <a:pt x="7760241" y="2331174"/>
                </a:lnTo>
                <a:lnTo>
                  <a:pt x="7851482" y="2329503"/>
                </a:lnTo>
                <a:cubicBezTo>
                  <a:pt x="7851482" y="2329503"/>
                  <a:pt x="7854692" y="2329503"/>
                  <a:pt x="7854692" y="2329503"/>
                </a:cubicBezTo>
                <a:cubicBezTo>
                  <a:pt x="7861112" y="2329503"/>
                  <a:pt x="7870743" y="2329503"/>
                  <a:pt x="7877163" y="2326293"/>
                </a:cubicBezTo>
                <a:close/>
                <a:moveTo>
                  <a:pt x="0" y="0"/>
                </a:moveTo>
                <a:lnTo>
                  <a:pt x="9144000" y="0"/>
                </a:lnTo>
                <a:lnTo>
                  <a:pt x="9144000" y="2049036"/>
                </a:lnTo>
                <a:lnTo>
                  <a:pt x="9106658" y="2011694"/>
                </a:lnTo>
                <a:cubicBezTo>
                  <a:pt x="9106658" y="2011694"/>
                  <a:pt x="9103448" y="2008484"/>
                  <a:pt x="9103448" y="2008484"/>
                </a:cubicBezTo>
                <a:cubicBezTo>
                  <a:pt x="8981462" y="1873656"/>
                  <a:pt x="8875526" y="1713147"/>
                  <a:pt x="8788852" y="1526956"/>
                </a:cubicBezTo>
                <a:cubicBezTo>
                  <a:pt x="8804902" y="1533376"/>
                  <a:pt x="8817743" y="1536586"/>
                  <a:pt x="8830583" y="1539796"/>
                </a:cubicBezTo>
                <a:cubicBezTo>
                  <a:pt x="8827374" y="1536586"/>
                  <a:pt x="8827374" y="1533376"/>
                  <a:pt x="8827374" y="1533376"/>
                </a:cubicBezTo>
                <a:cubicBezTo>
                  <a:pt x="8798482" y="1462752"/>
                  <a:pt x="8769590" y="1392128"/>
                  <a:pt x="8743909" y="1315083"/>
                </a:cubicBezTo>
                <a:cubicBezTo>
                  <a:pt x="8856265" y="1385707"/>
                  <a:pt x="8926889" y="1376077"/>
                  <a:pt x="9068136" y="1299032"/>
                </a:cubicBezTo>
                <a:cubicBezTo>
                  <a:pt x="9048875" y="1289402"/>
                  <a:pt x="9029614" y="1276561"/>
                  <a:pt x="9013564" y="1263720"/>
                </a:cubicBezTo>
                <a:cubicBezTo>
                  <a:pt x="9010353" y="1260510"/>
                  <a:pt x="9007143" y="1260510"/>
                  <a:pt x="9007143" y="1257300"/>
                </a:cubicBezTo>
                <a:cubicBezTo>
                  <a:pt x="8991092" y="1244459"/>
                  <a:pt x="8971831" y="1231618"/>
                  <a:pt x="8955780" y="1218777"/>
                </a:cubicBezTo>
                <a:cubicBezTo>
                  <a:pt x="8952570" y="1215567"/>
                  <a:pt x="8952570" y="1215567"/>
                  <a:pt x="8949360" y="1212357"/>
                </a:cubicBezTo>
                <a:cubicBezTo>
                  <a:pt x="8933309" y="1199516"/>
                  <a:pt x="8917258" y="1183465"/>
                  <a:pt x="8901208" y="1170625"/>
                </a:cubicBezTo>
                <a:cubicBezTo>
                  <a:pt x="8885157" y="1157784"/>
                  <a:pt x="8872316" y="1141733"/>
                  <a:pt x="8856265" y="1125682"/>
                </a:cubicBezTo>
                <a:cubicBezTo>
                  <a:pt x="8853055" y="1122472"/>
                  <a:pt x="8849845" y="1119261"/>
                  <a:pt x="8846634" y="1112841"/>
                </a:cubicBezTo>
                <a:cubicBezTo>
                  <a:pt x="8833794" y="1096790"/>
                  <a:pt x="8820953" y="1083949"/>
                  <a:pt x="8808112" y="1067898"/>
                </a:cubicBezTo>
                <a:cubicBezTo>
                  <a:pt x="8804902" y="1061478"/>
                  <a:pt x="8798482" y="1058268"/>
                  <a:pt x="8795272" y="1051847"/>
                </a:cubicBezTo>
                <a:cubicBezTo>
                  <a:pt x="8785641" y="1039007"/>
                  <a:pt x="8776011" y="1026166"/>
                  <a:pt x="8769590" y="1013325"/>
                </a:cubicBezTo>
                <a:cubicBezTo>
                  <a:pt x="8763170" y="1003695"/>
                  <a:pt x="8756750" y="994064"/>
                  <a:pt x="8750329" y="984434"/>
                </a:cubicBezTo>
                <a:cubicBezTo>
                  <a:pt x="8743909" y="971593"/>
                  <a:pt x="8737489" y="961962"/>
                  <a:pt x="8727858" y="949121"/>
                </a:cubicBezTo>
                <a:cubicBezTo>
                  <a:pt x="8721438" y="939491"/>
                  <a:pt x="8715018" y="929860"/>
                  <a:pt x="8711807" y="920230"/>
                </a:cubicBezTo>
                <a:cubicBezTo>
                  <a:pt x="8708597" y="910599"/>
                  <a:pt x="8702177" y="900969"/>
                  <a:pt x="8698967" y="894548"/>
                </a:cubicBezTo>
                <a:cubicBezTo>
                  <a:pt x="8689336" y="875287"/>
                  <a:pt x="8679706" y="856026"/>
                  <a:pt x="8670075" y="836765"/>
                </a:cubicBezTo>
                <a:cubicBezTo>
                  <a:pt x="8666865" y="830344"/>
                  <a:pt x="8666865" y="827134"/>
                  <a:pt x="8663655" y="820714"/>
                </a:cubicBezTo>
                <a:cubicBezTo>
                  <a:pt x="8650814" y="791822"/>
                  <a:pt x="8641184" y="766141"/>
                  <a:pt x="8628343" y="734039"/>
                </a:cubicBezTo>
                <a:cubicBezTo>
                  <a:pt x="8564140" y="560688"/>
                  <a:pt x="8522407" y="355236"/>
                  <a:pt x="8503146" y="111262"/>
                </a:cubicBezTo>
                <a:cubicBezTo>
                  <a:pt x="8490306" y="339185"/>
                  <a:pt x="8442153" y="560688"/>
                  <a:pt x="8345848" y="769351"/>
                </a:cubicBezTo>
                <a:cubicBezTo>
                  <a:pt x="8246333" y="965172"/>
                  <a:pt x="8050513" y="1167414"/>
                  <a:pt x="7864323" y="1327924"/>
                </a:cubicBezTo>
                <a:cubicBezTo>
                  <a:pt x="7954207" y="1360026"/>
                  <a:pt x="8044092" y="1356815"/>
                  <a:pt x="8124346" y="1334344"/>
                </a:cubicBezTo>
                <a:cubicBezTo>
                  <a:pt x="8127556" y="1331134"/>
                  <a:pt x="8127556" y="1327924"/>
                  <a:pt x="8130767" y="1324714"/>
                </a:cubicBezTo>
                <a:cubicBezTo>
                  <a:pt x="8133977" y="1327924"/>
                  <a:pt x="8133977" y="1331134"/>
                  <a:pt x="8133977" y="1331134"/>
                </a:cubicBezTo>
                <a:cubicBezTo>
                  <a:pt x="8162869" y="1321503"/>
                  <a:pt x="8194970" y="1311873"/>
                  <a:pt x="8223862" y="1295822"/>
                </a:cubicBezTo>
                <a:cubicBezTo>
                  <a:pt x="8201390" y="1347185"/>
                  <a:pt x="8178919" y="1401758"/>
                  <a:pt x="8153238" y="1453121"/>
                </a:cubicBezTo>
                <a:cubicBezTo>
                  <a:pt x="8172499" y="1446701"/>
                  <a:pt x="8198180" y="1437070"/>
                  <a:pt x="8223862" y="1427440"/>
                </a:cubicBezTo>
                <a:cubicBezTo>
                  <a:pt x="8097462" y="1694287"/>
                  <a:pt x="7916990" y="1946387"/>
                  <a:pt x="7673845" y="2177289"/>
                </a:cubicBezTo>
                <a:lnTo>
                  <a:pt x="7623915" y="2222401"/>
                </a:lnTo>
                <a:lnTo>
                  <a:pt x="7593009" y="2191494"/>
                </a:lnTo>
                <a:cubicBezTo>
                  <a:pt x="7590442" y="2188927"/>
                  <a:pt x="7587875" y="2186360"/>
                  <a:pt x="7585307" y="2181225"/>
                </a:cubicBezTo>
                <a:cubicBezTo>
                  <a:pt x="7575038" y="2168389"/>
                  <a:pt x="7564770" y="2158120"/>
                  <a:pt x="7554501" y="2145284"/>
                </a:cubicBezTo>
                <a:cubicBezTo>
                  <a:pt x="7551934" y="2140150"/>
                  <a:pt x="7546799" y="2137583"/>
                  <a:pt x="7544232" y="2132448"/>
                </a:cubicBezTo>
                <a:cubicBezTo>
                  <a:pt x="7536530" y="2122179"/>
                  <a:pt x="7528829" y="2111910"/>
                  <a:pt x="7523694" y="2101641"/>
                </a:cubicBezTo>
                <a:cubicBezTo>
                  <a:pt x="7518560" y="2093940"/>
                  <a:pt x="7513426" y="2086238"/>
                  <a:pt x="7508291" y="2078536"/>
                </a:cubicBezTo>
                <a:cubicBezTo>
                  <a:pt x="7503157" y="2068267"/>
                  <a:pt x="7498022" y="2060566"/>
                  <a:pt x="7490321" y="2050297"/>
                </a:cubicBezTo>
                <a:cubicBezTo>
                  <a:pt x="7485186" y="2042595"/>
                  <a:pt x="7480052" y="2034893"/>
                  <a:pt x="7477484" y="2027192"/>
                </a:cubicBezTo>
                <a:cubicBezTo>
                  <a:pt x="7474917" y="2019490"/>
                  <a:pt x="7469783" y="2011788"/>
                  <a:pt x="7467216" y="2006654"/>
                </a:cubicBezTo>
                <a:cubicBezTo>
                  <a:pt x="7459514" y="1991251"/>
                  <a:pt x="7451812" y="1975847"/>
                  <a:pt x="7444111" y="1960444"/>
                </a:cubicBezTo>
                <a:cubicBezTo>
                  <a:pt x="7441544" y="1955309"/>
                  <a:pt x="7441544" y="1952742"/>
                  <a:pt x="7438976" y="1947608"/>
                </a:cubicBezTo>
                <a:cubicBezTo>
                  <a:pt x="7428708" y="1924503"/>
                  <a:pt x="7421006" y="1903965"/>
                  <a:pt x="7410737" y="1878292"/>
                </a:cubicBezTo>
                <a:cubicBezTo>
                  <a:pt x="7359393" y="1739662"/>
                  <a:pt x="7326019" y="1575359"/>
                  <a:pt x="7310616" y="1380250"/>
                </a:cubicBezTo>
                <a:cubicBezTo>
                  <a:pt x="7300347" y="1562523"/>
                  <a:pt x="7261839" y="1739662"/>
                  <a:pt x="7184823" y="1906532"/>
                </a:cubicBezTo>
                <a:cubicBezTo>
                  <a:pt x="7105239" y="2063133"/>
                  <a:pt x="6948640" y="2224868"/>
                  <a:pt x="6799741" y="2353230"/>
                </a:cubicBezTo>
                <a:cubicBezTo>
                  <a:pt x="6871623" y="2378902"/>
                  <a:pt x="6943505" y="2376335"/>
                  <a:pt x="7007685" y="2358364"/>
                </a:cubicBezTo>
                <a:cubicBezTo>
                  <a:pt x="7010253" y="2355797"/>
                  <a:pt x="7010253" y="2353230"/>
                  <a:pt x="7012820" y="2350663"/>
                </a:cubicBezTo>
                <a:cubicBezTo>
                  <a:pt x="7015387" y="2353230"/>
                  <a:pt x="7015387" y="2355797"/>
                  <a:pt x="7015387" y="2355797"/>
                </a:cubicBezTo>
                <a:cubicBezTo>
                  <a:pt x="7038492" y="2348095"/>
                  <a:pt x="7064164" y="2340394"/>
                  <a:pt x="7087269" y="2327558"/>
                </a:cubicBezTo>
                <a:cubicBezTo>
                  <a:pt x="7069298" y="2368633"/>
                  <a:pt x="7051328" y="2412276"/>
                  <a:pt x="7030790" y="2453352"/>
                </a:cubicBezTo>
                <a:cubicBezTo>
                  <a:pt x="7046193" y="2448217"/>
                  <a:pt x="7066731" y="2440516"/>
                  <a:pt x="7087269" y="2432814"/>
                </a:cubicBezTo>
                <a:cubicBezTo>
                  <a:pt x="6971744" y="2676701"/>
                  <a:pt x="6799741" y="2905184"/>
                  <a:pt x="6560991" y="3110562"/>
                </a:cubicBezTo>
                <a:cubicBezTo>
                  <a:pt x="6555857" y="3115697"/>
                  <a:pt x="6550722" y="3120831"/>
                  <a:pt x="6545588" y="3123399"/>
                </a:cubicBezTo>
                <a:cubicBezTo>
                  <a:pt x="6550722" y="3125966"/>
                  <a:pt x="6558424" y="3125966"/>
                  <a:pt x="6563558" y="3128533"/>
                </a:cubicBezTo>
                <a:cubicBezTo>
                  <a:pt x="6566125" y="3128533"/>
                  <a:pt x="6568693" y="3128533"/>
                  <a:pt x="6568693" y="3131100"/>
                </a:cubicBezTo>
                <a:cubicBezTo>
                  <a:pt x="6573827" y="3133667"/>
                  <a:pt x="6578961" y="3133667"/>
                  <a:pt x="6584096" y="3136235"/>
                </a:cubicBezTo>
                <a:cubicBezTo>
                  <a:pt x="6591797" y="3138802"/>
                  <a:pt x="6599499" y="3138802"/>
                  <a:pt x="6604633" y="3141369"/>
                </a:cubicBezTo>
                <a:cubicBezTo>
                  <a:pt x="6607201" y="3141369"/>
                  <a:pt x="6609768" y="3143936"/>
                  <a:pt x="6612335" y="3143936"/>
                </a:cubicBezTo>
                <a:cubicBezTo>
                  <a:pt x="6671381" y="3156773"/>
                  <a:pt x="6732994" y="3159340"/>
                  <a:pt x="6789472" y="3154205"/>
                </a:cubicBezTo>
                <a:cubicBezTo>
                  <a:pt x="6789472" y="3154205"/>
                  <a:pt x="6792040" y="3154205"/>
                  <a:pt x="6792040" y="3154205"/>
                </a:cubicBezTo>
                <a:cubicBezTo>
                  <a:pt x="6797174" y="3154205"/>
                  <a:pt x="6804876" y="3154205"/>
                  <a:pt x="6810010" y="3151638"/>
                </a:cubicBezTo>
                <a:cubicBezTo>
                  <a:pt x="6750964" y="3215819"/>
                  <a:pt x="6689351" y="3339046"/>
                  <a:pt x="6620037" y="3398092"/>
                </a:cubicBezTo>
                <a:cubicBezTo>
                  <a:pt x="6712456" y="3431466"/>
                  <a:pt x="6802308" y="3372420"/>
                  <a:pt x="6889594" y="3354449"/>
                </a:cubicBezTo>
                <a:cubicBezTo>
                  <a:pt x="6740696" y="3603471"/>
                  <a:pt x="6548155" y="3837088"/>
                  <a:pt x="6299136" y="4052736"/>
                </a:cubicBezTo>
                <a:cubicBezTo>
                  <a:pt x="6291434" y="4060437"/>
                  <a:pt x="6281165" y="4068139"/>
                  <a:pt x="6273464" y="4075841"/>
                </a:cubicBezTo>
                <a:cubicBezTo>
                  <a:pt x="6276031" y="4075841"/>
                  <a:pt x="6278598" y="4078408"/>
                  <a:pt x="6283732" y="4078408"/>
                </a:cubicBezTo>
                <a:cubicBezTo>
                  <a:pt x="6288867" y="4080975"/>
                  <a:pt x="6291434" y="4083542"/>
                  <a:pt x="6296568" y="4086109"/>
                </a:cubicBezTo>
                <a:cubicBezTo>
                  <a:pt x="6401824" y="4119484"/>
                  <a:pt x="6507079" y="4127185"/>
                  <a:pt x="6607201" y="4116916"/>
                </a:cubicBezTo>
                <a:cubicBezTo>
                  <a:pt x="6632873" y="4114349"/>
                  <a:pt x="6661112" y="4111782"/>
                  <a:pt x="6691919" y="4104080"/>
                </a:cubicBezTo>
                <a:cubicBezTo>
                  <a:pt x="6715023" y="4098946"/>
                  <a:pt x="6738128" y="4093811"/>
                  <a:pt x="6761233" y="4088677"/>
                </a:cubicBezTo>
                <a:cubicBezTo>
                  <a:pt x="6607201" y="4312026"/>
                  <a:pt x="6419794" y="4522538"/>
                  <a:pt x="6188746" y="4720215"/>
                </a:cubicBezTo>
                <a:cubicBezTo>
                  <a:pt x="6250359" y="4743320"/>
                  <a:pt x="6311972" y="4753589"/>
                  <a:pt x="6376152" y="4758723"/>
                </a:cubicBezTo>
                <a:cubicBezTo>
                  <a:pt x="6255493" y="4874249"/>
                  <a:pt x="6119431" y="4984640"/>
                  <a:pt x="5970533" y="5089896"/>
                </a:cubicBezTo>
                <a:cubicBezTo>
                  <a:pt x="5970533" y="5089896"/>
                  <a:pt x="5973100" y="5089896"/>
                  <a:pt x="5973100" y="5089896"/>
                </a:cubicBezTo>
                <a:cubicBezTo>
                  <a:pt x="5967966" y="5092463"/>
                  <a:pt x="5985936" y="5095031"/>
                  <a:pt x="5991071" y="5100165"/>
                </a:cubicBezTo>
                <a:cubicBezTo>
                  <a:pt x="6129700" y="5143808"/>
                  <a:pt x="6268329" y="5154077"/>
                  <a:pt x="6401824" y="5141241"/>
                </a:cubicBezTo>
                <a:cubicBezTo>
                  <a:pt x="6422362" y="5136106"/>
                  <a:pt x="6442899" y="5133539"/>
                  <a:pt x="6460870" y="5128405"/>
                </a:cubicBezTo>
                <a:cubicBezTo>
                  <a:pt x="6268329" y="5459577"/>
                  <a:pt x="6014175" y="5795884"/>
                  <a:pt x="5588019" y="6001263"/>
                </a:cubicBezTo>
                <a:cubicBezTo>
                  <a:pt x="5700976" y="6037204"/>
                  <a:pt x="5803664" y="6055174"/>
                  <a:pt x="5903786" y="6060309"/>
                </a:cubicBezTo>
                <a:cubicBezTo>
                  <a:pt x="5829336" y="6111654"/>
                  <a:pt x="5752320" y="6160431"/>
                  <a:pt x="5672737" y="6204074"/>
                </a:cubicBezTo>
                <a:cubicBezTo>
                  <a:pt x="5783127" y="6260553"/>
                  <a:pt x="5955130" y="6306763"/>
                  <a:pt x="6129700" y="6317032"/>
                </a:cubicBezTo>
                <a:cubicBezTo>
                  <a:pt x="5949995" y="6491603"/>
                  <a:pt x="5749753" y="6661040"/>
                  <a:pt x="5521271" y="6822776"/>
                </a:cubicBezTo>
                <a:cubicBezTo>
                  <a:pt x="5559780" y="6834328"/>
                  <a:pt x="5638722" y="6844437"/>
                  <a:pt x="5703945" y="6853101"/>
                </a:cubicBezTo>
                <a:lnTo>
                  <a:pt x="573905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grpSp>
        <p:nvGrpSpPr>
          <p:cNvPr id="36" name="Group 35">
            <a:extLst>
              <a:ext uri="{FF2B5EF4-FFF2-40B4-BE49-F238E27FC236}">
                <a16:creationId xmlns:a16="http://schemas.microsoft.com/office/drawing/2014/main" id="{3BC540A6-5FB0-8E48-87BD-33A6FE0B5448}"/>
              </a:ext>
            </a:extLst>
          </p:cNvPr>
          <p:cNvGrpSpPr/>
          <p:nvPr/>
        </p:nvGrpSpPr>
        <p:grpSpPr>
          <a:xfrm>
            <a:off x="0" y="6453015"/>
            <a:ext cx="12192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7AFBEB2D-7C10-43D9-9C43-7938A93A20F3}" type="slidenum">
              <a:rPr lang="en-US" smtClean="0"/>
              <a:t>‹#›</a:t>
            </a:fld>
            <a:endParaRPr lang="en-US"/>
          </a:p>
        </p:txBody>
      </p:sp>
      <p:sp>
        <p:nvSpPr>
          <p:cNvPr id="17" name="Title 38">
            <a:extLst>
              <a:ext uri="{FF2B5EF4-FFF2-40B4-BE49-F238E27FC236}">
                <a16:creationId xmlns:a16="http://schemas.microsoft.com/office/drawing/2014/main" id="{C624750A-2C07-2240-8489-9C06089047A8}"/>
              </a:ext>
            </a:extLst>
          </p:cNvPr>
          <p:cNvSpPr>
            <a:spLocks noGrp="1"/>
          </p:cNvSpPr>
          <p:nvPr>
            <p:ph type="title" hasCustomPrompt="1"/>
          </p:nvPr>
        </p:nvSpPr>
        <p:spPr>
          <a:xfrm>
            <a:off x="1450695" y="1157469"/>
            <a:ext cx="6543555" cy="1040359"/>
          </a:xfrm>
        </p:spPr>
        <p:txBody>
          <a:bodyPr anchor="b"/>
          <a:lstStyle>
            <a:lvl1pPr algn="l">
              <a:defRPr/>
            </a:lvl1pPr>
          </a:lstStyle>
          <a:p>
            <a:r>
              <a:rPr lang="en-US" dirty="0"/>
              <a:t>Click to Edit Title</a:t>
            </a:r>
          </a:p>
        </p:txBody>
      </p:sp>
      <p:sp>
        <p:nvSpPr>
          <p:cNvPr id="18" name="Text Placeholder 78">
            <a:extLst>
              <a:ext uri="{FF2B5EF4-FFF2-40B4-BE49-F238E27FC236}">
                <a16:creationId xmlns:a16="http://schemas.microsoft.com/office/drawing/2014/main" id="{B78A7C32-843D-9949-9B1E-AF07ED5ABC20}"/>
              </a:ext>
            </a:extLst>
          </p:cNvPr>
          <p:cNvSpPr>
            <a:spLocks noGrp="1"/>
          </p:cNvSpPr>
          <p:nvPr>
            <p:ph type="body" sz="quarter" idx="14" hasCustomPrompt="1"/>
          </p:nvPr>
        </p:nvSpPr>
        <p:spPr>
          <a:xfrm>
            <a:off x="1466691" y="2256843"/>
            <a:ext cx="6574367" cy="520700"/>
          </a:xfrm>
        </p:spPr>
        <p:txBody>
          <a:bodyPr>
            <a:normAutofit/>
          </a:bodyPr>
          <a:lstStyle>
            <a:lvl1pPr marL="0" indent="0">
              <a:buNone/>
              <a:defRPr sz="2000">
                <a:solidFill>
                  <a:srgbClr val="4D788B"/>
                </a:solidFill>
              </a:defRPr>
            </a:lvl1pPr>
          </a:lstStyle>
          <a:p>
            <a:pPr lvl="0"/>
            <a:r>
              <a:rPr lang="en-US" dirty="0"/>
              <a:t>Click to Edit Subtitle</a:t>
            </a:r>
          </a:p>
        </p:txBody>
      </p:sp>
      <p:sp>
        <p:nvSpPr>
          <p:cNvPr id="14" name="Text Placeholder 3">
            <a:extLst>
              <a:ext uri="{FF2B5EF4-FFF2-40B4-BE49-F238E27FC236}">
                <a16:creationId xmlns:a16="http://schemas.microsoft.com/office/drawing/2014/main" id="{21C29120-7203-6443-9237-D7BA41F4B023}"/>
              </a:ext>
            </a:extLst>
          </p:cNvPr>
          <p:cNvSpPr>
            <a:spLocks noGrp="1"/>
          </p:cNvSpPr>
          <p:nvPr>
            <p:ph type="body" sz="quarter" idx="16" hasCustomPrompt="1"/>
          </p:nvPr>
        </p:nvSpPr>
        <p:spPr>
          <a:xfrm>
            <a:off x="12429560" y="1569561"/>
            <a:ext cx="7158921" cy="3718877"/>
          </a:xfrm>
        </p:spPr>
        <p:txBody>
          <a:bodyPr>
            <a:noAutofit/>
          </a:bodyPr>
          <a:lstStyle>
            <a:lvl1pPr marL="342900" indent="-342900">
              <a:buFont typeface="+mj-lt"/>
              <a:buAutoNum type="arabicPeriod"/>
              <a:tabLst/>
              <a:defRPr sz="1600" b="0"/>
            </a:lvl1pPr>
          </a:lstStyle>
          <a:p>
            <a:r>
              <a:rPr lang="en-US" dirty="0">
                <a:solidFill>
                  <a:srgbClr val="FF0000"/>
                </a:solidFill>
              </a:rPr>
              <a:t>To change image:</a:t>
            </a:r>
          </a:p>
          <a:p>
            <a:pPr marL="342900" indent="-342900">
              <a:buFont typeface="+mj-lt"/>
              <a:buAutoNum type="arabicPeriod"/>
            </a:pPr>
            <a:r>
              <a:rPr lang="en-US" dirty="0">
                <a:solidFill>
                  <a:srgbClr val="FF0000"/>
                </a:solidFill>
              </a:rPr>
              <a:t>RIGHT-click near the RIGHT edge of the image</a:t>
            </a:r>
          </a:p>
          <a:p>
            <a:pPr marL="342900" indent="-342900">
              <a:buFont typeface="+mj-lt"/>
              <a:buAutoNum type="arabicPeriod"/>
            </a:pPr>
            <a:r>
              <a:rPr lang="en-US" dirty="0">
                <a:solidFill>
                  <a:srgbClr val="FF0000"/>
                </a:solidFill>
              </a:rPr>
              <a:t>Select </a:t>
            </a:r>
            <a:r>
              <a:rPr lang="en-US" b="1" dirty="0">
                <a:solidFill>
                  <a:srgbClr val="FF0000"/>
                </a:solidFill>
              </a:rPr>
              <a:t>Change Picture</a:t>
            </a:r>
            <a:r>
              <a:rPr lang="en-US" dirty="0">
                <a:solidFill>
                  <a:srgbClr val="FF0000"/>
                </a:solidFill>
              </a:rPr>
              <a:t> &gt; </a:t>
            </a:r>
            <a:r>
              <a:rPr lang="en-US" b="1" dirty="0">
                <a:solidFill>
                  <a:srgbClr val="FF0000"/>
                </a:solidFill>
              </a:rPr>
              <a:t>From File…</a:t>
            </a:r>
          </a:p>
          <a:p>
            <a:pPr marL="342900" indent="-342900">
              <a:buFont typeface="+mj-lt"/>
              <a:buAutoNum type="arabicPeriod"/>
            </a:pPr>
            <a:r>
              <a:rPr lang="en-US" dirty="0">
                <a:solidFill>
                  <a:srgbClr val="FF0000"/>
                </a:solidFill>
              </a:rPr>
              <a:t>Browse and select new image within the pop-up file browser.</a:t>
            </a:r>
          </a:p>
          <a:p>
            <a:pPr marL="342900" indent="-342900">
              <a:buFont typeface="+mj-lt"/>
              <a:buAutoNum type="arabicPeriod"/>
            </a:pPr>
            <a:r>
              <a:rPr lang="en-US" dirty="0">
                <a:solidFill>
                  <a:srgbClr val="FF0000"/>
                </a:solidFill>
              </a:rPr>
              <a:t>Select </a:t>
            </a:r>
            <a:r>
              <a:rPr lang="en-US" b="1" dirty="0">
                <a:solidFill>
                  <a:srgbClr val="FF0000"/>
                </a:solidFill>
              </a:rPr>
              <a:t>Insert</a:t>
            </a:r>
          </a:p>
          <a:p>
            <a:pPr marL="342900" indent="-342900">
              <a:buFont typeface="+mj-lt"/>
              <a:buAutoNum type="arabicPeriod"/>
            </a:pPr>
            <a:r>
              <a:rPr lang="en-US" dirty="0">
                <a:solidFill>
                  <a:srgbClr val="FF0000"/>
                </a:solidFill>
              </a:rPr>
              <a:t>Resize / Reposition new image within space as desired</a:t>
            </a:r>
            <a:br>
              <a:rPr lang="en-US" dirty="0">
                <a:solidFill>
                  <a:srgbClr val="FF0000"/>
                </a:solidFill>
              </a:rPr>
            </a:br>
            <a:endParaRPr lang="en-US" dirty="0">
              <a:solidFill>
                <a:srgbClr val="FF0000"/>
              </a:solidFill>
            </a:endParaRPr>
          </a:p>
          <a:p>
            <a:r>
              <a:rPr lang="en-US" dirty="0">
                <a:solidFill>
                  <a:srgbClr val="FF0000"/>
                </a:solidFill>
              </a:rPr>
              <a:t>Note: The image is cropped. You will need to use the CROP tool in order to adjust the image within the cropped space</a:t>
            </a:r>
          </a:p>
        </p:txBody>
      </p:sp>
      <p:pic>
        <p:nvPicPr>
          <p:cNvPr id="15" name="Graphic 14">
            <a:extLst>
              <a:ext uri="{FF2B5EF4-FFF2-40B4-BE49-F238E27FC236}">
                <a16:creationId xmlns:a16="http://schemas.microsoft.com/office/drawing/2014/main" id="{20F9642C-3841-E64A-A828-D413342F72E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187" y="6457644"/>
            <a:ext cx="1471507" cy="400357"/>
          </a:xfrm>
          <a:prstGeom prst="rect">
            <a:avLst/>
          </a:prstGeom>
        </p:spPr>
      </p:pic>
      <p:pic>
        <p:nvPicPr>
          <p:cNvPr id="13" name="Graphic 12">
            <a:extLst>
              <a:ext uri="{FF2B5EF4-FFF2-40B4-BE49-F238E27FC236}">
                <a16:creationId xmlns:a16="http://schemas.microsoft.com/office/drawing/2014/main" id="{F1145C53-EAB7-484E-B829-9047985C5C4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15008" y="6472925"/>
            <a:ext cx="487680" cy="365760"/>
          </a:xfrm>
          <a:prstGeom prst="rect">
            <a:avLst/>
          </a:prstGeom>
        </p:spPr>
      </p:pic>
    </p:spTree>
    <p:extLst>
      <p:ext uri="{BB962C8B-B14F-4D97-AF65-F5344CB8AC3E}">
        <p14:creationId xmlns:p14="http://schemas.microsoft.com/office/powerpoint/2010/main" val="287785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8_Title and Content">
    <p:bg>
      <p:bgPr>
        <a:solidFill>
          <a:schemeClr val="bg1"/>
        </a:solidFill>
        <a:effectLst/>
      </p:bgPr>
    </p:bg>
    <p:spTree>
      <p:nvGrpSpPr>
        <p:cNvPr id="1" name=""/>
        <p:cNvGrpSpPr/>
        <p:nvPr/>
      </p:nvGrpSpPr>
      <p:grpSpPr>
        <a:xfrm>
          <a:off x="0" y="0"/>
          <a:ext cx="0" cy="0"/>
          <a:chOff x="0" y="0"/>
          <a:chExt cx="0" cy="0"/>
        </a:xfrm>
      </p:grpSpPr>
      <p:pic>
        <p:nvPicPr>
          <p:cNvPr id="53" name="Picture 52" descr="Dixie National Forest, Cedar City, Uah">
            <a:extLst>
              <a:ext uri="{FF2B5EF4-FFF2-40B4-BE49-F238E27FC236}">
                <a16:creationId xmlns:a16="http://schemas.microsoft.com/office/drawing/2014/main" id="{BA33A290-D2DF-AC48-B63E-70302C789E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677"/>
          <a:stretch/>
        </p:blipFill>
        <p:spPr>
          <a:xfrm>
            <a:off x="3887896" y="4876"/>
            <a:ext cx="8304105" cy="6459357"/>
          </a:xfrm>
          <a:prstGeom prst="rect">
            <a:avLst/>
          </a:prstGeom>
        </p:spPr>
      </p:pic>
      <p:sp>
        <p:nvSpPr>
          <p:cNvPr id="76" name="Freeform 75">
            <a:extLst>
              <a:ext uri="{FF2B5EF4-FFF2-40B4-BE49-F238E27FC236}">
                <a16:creationId xmlns:a16="http://schemas.microsoft.com/office/drawing/2014/main" id="{4E6C8946-8ADA-3546-9472-3E00B60BCABB}"/>
              </a:ext>
            </a:extLst>
          </p:cNvPr>
          <p:cNvSpPr/>
          <p:nvPr/>
        </p:nvSpPr>
        <p:spPr>
          <a:xfrm>
            <a:off x="7189695" y="914400"/>
            <a:ext cx="3496235" cy="5943600"/>
          </a:xfrm>
          <a:custGeom>
            <a:avLst/>
            <a:gdLst>
              <a:gd name="connsiteX0" fmla="*/ 0 w 2622176"/>
              <a:gd name="connsiteY0" fmla="*/ 0 h 5943600"/>
              <a:gd name="connsiteX1" fmla="*/ 2622176 w 2622176"/>
              <a:gd name="connsiteY1" fmla="*/ 0 h 5943600"/>
              <a:gd name="connsiteX2" fmla="*/ 2622176 w 2622176"/>
              <a:gd name="connsiteY2" fmla="*/ 281242 h 5943600"/>
              <a:gd name="connsiteX3" fmla="*/ 2614173 w 2622176"/>
              <a:gd name="connsiteY3" fmla="*/ 289552 h 5943600"/>
              <a:gd name="connsiteX4" fmla="*/ 2474473 w 2622176"/>
              <a:gd name="connsiteY4" fmla="*/ 416922 h 5943600"/>
              <a:gd name="connsiteX5" fmla="*/ 2608008 w 2622176"/>
              <a:gd name="connsiteY5" fmla="*/ 440581 h 5943600"/>
              <a:gd name="connsiteX6" fmla="*/ 2622176 w 2622176"/>
              <a:gd name="connsiteY6" fmla="*/ 438647 h 5943600"/>
              <a:gd name="connsiteX7" fmla="*/ 2622176 w 2622176"/>
              <a:gd name="connsiteY7" fmla="*/ 871592 h 5943600"/>
              <a:gd name="connsiteX8" fmla="*/ 2562695 w 2622176"/>
              <a:gd name="connsiteY8" fmla="*/ 957881 h 5943600"/>
              <a:gd name="connsiteX9" fmla="*/ 2176126 w 2622176"/>
              <a:gd name="connsiteY9" fmla="*/ 1363299 h 5943600"/>
              <a:gd name="connsiteX10" fmla="*/ 2156878 w 2622176"/>
              <a:gd name="connsiteY10" fmla="*/ 1379339 h 5943600"/>
              <a:gd name="connsiteX11" fmla="*/ 2179334 w 2622176"/>
              <a:gd name="connsiteY11" fmla="*/ 1385756 h 5943600"/>
              <a:gd name="connsiteX12" fmla="*/ 2185750 w 2622176"/>
              <a:gd name="connsiteY12" fmla="*/ 1388964 h 5943600"/>
              <a:gd name="connsiteX13" fmla="*/ 2204998 w 2622176"/>
              <a:gd name="connsiteY13" fmla="*/ 1395380 h 5943600"/>
              <a:gd name="connsiteX14" fmla="*/ 2230663 w 2622176"/>
              <a:gd name="connsiteY14" fmla="*/ 1401796 h 5943600"/>
              <a:gd name="connsiteX15" fmla="*/ 2240287 w 2622176"/>
              <a:gd name="connsiteY15" fmla="*/ 1405004 h 5943600"/>
              <a:gd name="connsiteX16" fmla="*/ 2461641 w 2622176"/>
              <a:gd name="connsiteY16" fmla="*/ 1417836 h 5943600"/>
              <a:gd name="connsiteX17" fmla="*/ 2464849 w 2622176"/>
              <a:gd name="connsiteY17" fmla="*/ 1417836 h 5943600"/>
              <a:gd name="connsiteX18" fmla="*/ 2487305 w 2622176"/>
              <a:gd name="connsiteY18" fmla="*/ 1414628 h 5943600"/>
              <a:gd name="connsiteX19" fmla="*/ 2249911 w 2622176"/>
              <a:gd name="connsiteY19" fmla="*/ 1722602 h 5943600"/>
              <a:gd name="connsiteX20" fmla="*/ 2586755 w 2622176"/>
              <a:gd name="connsiteY20" fmla="*/ 1668065 h 5943600"/>
              <a:gd name="connsiteX21" fmla="*/ 1848907 w 2622176"/>
              <a:gd name="connsiteY21" fmla="*/ 2540657 h 5943600"/>
              <a:gd name="connsiteX22" fmla="*/ 1816826 w 2622176"/>
              <a:gd name="connsiteY22" fmla="*/ 2569530 h 5943600"/>
              <a:gd name="connsiteX23" fmla="*/ 1829658 w 2622176"/>
              <a:gd name="connsiteY23" fmla="*/ 2572738 h 5943600"/>
              <a:gd name="connsiteX24" fmla="*/ 1845698 w 2622176"/>
              <a:gd name="connsiteY24" fmla="*/ 2582362 h 5943600"/>
              <a:gd name="connsiteX25" fmla="*/ 2233871 w 2622176"/>
              <a:gd name="connsiteY25" fmla="*/ 2620858 h 5943600"/>
              <a:gd name="connsiteX26" fmla="*/ 2339736 w 2622176"/>
              <a:gd name="connsiteY26" fmla="*/ 2604818 h 5943600"/>
              <a:gd name="connsiteX27" fmla="*/ 2426353 w 2622176"/>
              <a:gd name="connsiteY27" fmla="*/ 2585570 h 5943600"/>
              <a:gd name="connsiteX28" fmla="*/ 1710961 w 2622176"/>
              <a:gd name="connsiteY28" fmla="*/ 3374752 h 5943600"/>
              <a:gd name="connsiteX29" fmla="*/ 1945148 w 2622176"/>
              <a:gd name="connsiteY29" fmla="*/ 3422873 h 5943600"/>
              <a:gd name="connsiteX30" fmla="*/ 1438278 w 2622176"/>
              <a:gd name="connsiteY30" fmla="*/ 3836713 h 5943600"/>
              <a:gd name="connsiteX31" fmla="*/ 1441486 w 2622176"/>
              <a:gd name="connsiteY31" fmla="*/ 3836713 h 5943600"/>
              <a:gd name="connsiteX32" fmla="*/ 1463943 w 2622176"/>
              <a:gd name="connsiteY32" fmla="*/ 3849545 h 5943600"/>
              <a:gd name="connsiteX33" fmla="*/ 1977228 w 2622176"/>
              <a:gd name="connsiteY33" fmla="*/ 3900874 h 5943600"/>
              <a:gd name="connsiteX34" fmla="*/ 2051013 w 2622176"/>
              <a:gd name="connsiteY34" fmla="*/ 3884834 h 5943600"/>
              <a:gd name="connsiteX35" fmla="*/ 960281 w 2622176"/>
              <a:gd name="connsiteY35" fmla="*/ 4975574 h 5943600"/>
              <a:gd name="connsiteX36" fmla="*/ 1354869 w 2622176"/>
              <a:gd name="connsiteY36" fmla="*/ 5049360 h 5943600"/>
              <a:gd name="connsiteX37" fmla="*/ 1066146 w 2622176"/>
              <a:gd name="connsiteY37" fmla="*/ 5229011 h 5943600"/>
              <a:gd name="connsiteX38" fmla="*/ 1637176 w 2622176"/>
              <a:gd name="connsiteY38" fmla="*/ 5370166 h 5943600"/>
              <a:gd name="connsiteX39" fmla="*/ 1084542 w 2622176"/>
              <a:gd name="connsiteY39" fmla="*/ 5848818 h 5943600"/>
              <a:gd name="connsiteX40" fmla="*/ 956174 w 2622176"/>
              <a:gd name="connsiteY40" fmla="*/ 5943600 h 5943600"/>
              <a:gd name="connsiteX41" fmla="*/ 0 w 2622176"/>
              <a:gd name="connsiteY41"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22176" h="5943600">
                <a:moveTo>
                  <a:pt x="0" y="0"/>
                </a:moveTo>
                <a:lnTo>
                  <a:pt x="2622176" y="0"/>
                </a:lnTo>
                <a:lnTo>
                  <a:pt x="2622176" y="281242"/>
                </a:lnTo>
                <a:lnTo>
                  <a:pt x="2614173" y="289552"/>
                </a:lnTo>
                <a:cubicBezTo>
                  <a:pt x="2568108" y="334114"/>
                  <a:pt x="2520990" y="376821"/>
                  <a:pt x="2474473" y="416922"/>
                </a:cubicBezTo>
                <a:cubicBezTo>
                  <a:pt x="2519386" y="432962"/>
                  <a:pt x="2564298" y="440180"/>
                  <a:pt x="2608008" y="440581"/>
                </a:cubicBezTo>
                <a:lnTo>
                  <a:pt x="2622176" y="438647"/>
                </a:lnTo>
                <a:lnTo>
                  <a:pt x="2622176" y="871592"/>
                </a:lnTo>
                <a:lnTo>
                  <a:pt x="2562695" y="957881"/>
                </a:lnTo>
                <a:cubicBezTo>
                  <a:pt x="2453621" y="1099436"/>
                  <a:pt x="2325300" y="1234977"/>
                  <a:pt x="2176126" y="1363299"/>
                </a:cubicBezTo>
                <a:cubicBezTo>
                  <a:pt x="2169710" y="1369715"/>
                  <a:pt x="2163294" y="1376131"/>
                  <a:pt x="2156878" y="1379339"/>
                </a:cubicBezTo>
                <a:cubicBezTo>
                  <a:pt x="2163294" y="1382548"/>
                  <a:pt x="2172918" y="1382548"/>
                  <a:pt x="2179334" y="1385756"/>
                </a:cubicBezTo>
                <a:cubicBezTo>
                  <a:pt x="2182542" y="1385756"/>
                  <a:pt x="2185750" y="1385756"/>
                  <a:pt x="2185750" y="1388964"/>
                </a:cubicBezTo>
                <a:cubicBezTo>
                  <a:pt x="2192166" y="1392172"/>
                  <a:pt x="2198582" y="1392172"/>
                  <a:pt x="2204998" y="1395380"/>
                </a:cubicBezTo>
                <a:cubicBezTo>
                  <a:pt x="2214622" y="1398588"/>
                  <a:pt x="2224247" y="1398588"/>
                  <a:pt x="2230663" y="1401796"/>
                </a:cubicBezTo>
                <a:cubicBezTo>
                  <a:pt x="2233871" y="1401796"/>
                  <a:pt x="2237079" y="1405004"/>
                  <a:pt x="2240287" y="1405004"/>
                </a:cubicBezTo>
                <a:cubicBezTo>
                  <a:pt x="2314072" y="1421044"/>
                  <a:pt x="2391064" y="1424252"/>
                  <a:pt x="2461641" y="1417836"/>
                </a:cubicBezTo>
                <a:cubicBezTo>
                  <a:pt x="2461641" y="1417836"/>
                  <a:pt x="2464849" y="1417836"/>
                  <a:pt x="2464849" y="1417836"/>
                </a:cubicBezTo>
                <a:cubicBezTo>
                  <a:pt x="2471265" y="1417836"/>
                  <a:pt x="2480889" y="1417836"/>
                  <a:pt x="2487305" y="1414628"/>
                </a:cubicBezTo>
                <a:cubicBezTo>
                  <a:pt x="2413520" y="1494830"/>
                  <a:pt x="2336528" y="1648816"/>
                  <a:pt x="2249911" y="1722602"/>
                </a:cubicBezTo>
                <a:cubicBezTo>
                  <a:pt x="2365400" y="1764306"/>
                  <a:pt x="2477681" y="1690521"/>
                  <a:pt x="2586755" y="1668065"/>
                </a:cubicBezTo>
                <a:cubicBezTo>
                  <a:pt x="2400688" y="1979247"/>
                  <a:pt x="2160086" y="2271180"/>
                  <a:pt x="1848907" y="2540657"/>
                </a:cubicBezTo>
                <a:cubicBezTo>
                  <a:pt x="1839282" y="2550281"/>
                  <a:pt x="1826451" y="2559905"/>
                  <a:pt x="1816826" y="2569530"/>
                </a:cubicBezTo>
                <a:cubicBezTo>
                  <a:pt x="1820034" y="2569530"/>
                  <a:pt x="1823242" y="2572738"/>
                  <a:pt x="1829658" y="2572738"/>
                </a:cubicBezTo>
                <a:cubicBezTo>
                  <a:pt x="1836074" y="2575946"/>
                  <a:pt x="1839282" y="2579154"/>
                  <a:pt x="1845698" y="2582362"/>
                </a:cubicBezTo>
                <a:cubicBezTo>
                  <a:pt x="1977228" y="2624066"/>
                  <a:pt x="2108757" y="2633691"/>
                  <a:pt x="2233871" y="2620858"/>
                </a:cubicBezTo>
                <a:cubicBezTo>
                  <a:pt x="2265951" y="2617650"/>
                  <a:pt x="2301239" y="2614442"/>
                  <a:pt x="2339736" y="2604818"/>
                </a:cubicBezTo>
                <a:cubicBezTo>
                  <a:pt x="2368608" y="2598402"/>
                  <a:pt x="2397480" y="2591986"/>
                  <a:pt x="2426353" y="2585570"/>
                </a:cubicBezTo>
                <a:cubicBezTo>
                  <a:pt x="2233871" y="2864671"/>
                  <a:pt x="1999684" y="3127732"/>
                  <a:pt x="1710961" y="3374752"/>
                </a:cubicBezTo>
                <a:cubicBezTo>
                  <a:pt x="1787954" y="3403625"/>
                  <a:pt x="1864947" y="3416457"/>
                  <a:pt x="1945148" y="3422873"/>
                </a:cubicBezTo>
                <a:cubicBezTo>
                  <a:pt x="1794370" y="3567236"/>
                  <a:pt x="1624344" y="3705182"/>
                  <a:pt x="1438278" y="3836713"/>
                </a:cubicBezTo>
                <a:cubicBezTo>
                  <a:pt x="1438278" y="3836713"/>
                  <a:pt x="1441486" y="3836713"/>
                  <a:pt x="1441486" y="3836713"/>
                </a:cubicBezTo>
                <a:cubicBezTo>
                  <a:pt x="1435070" y="3839921"/>
                  <a:pt x="1457527" y="3843129"/>
                  <a:pt x="1463943" y="3849545"/>
                </a:cubicBezTo>
                <a:cubicBezTo>
                  <a:pt x="1637176" y="3904082"/>
                  <a:pt x="1810410" y="3916915"/>
                  <a:pt x="1977228" y="3900874"/>
                </a:cubicBezTo>
                <a:cubicBezTo>
                  <a:pt x="2002892" y="3894458"/>
                  <a:pt x="2028556" y="3891250"/>
                  <a:pt x="2051013" y="3884834"/>
                </a:cubicBezTo>
                <a:cubicBezTo>
                  <a:pt x="1810410" y="4298673"/>
                  <a:pt x="1492815" y="4718929"/>
                  <a:pt x="960281" y="4975574"/>
                </a:cubicBezTo>
                <a:cubicBezTo>
                  <a:pt x="1101435" y="5020487"/>
                  <a:pt x="1229756" y="5042943"/>
                  <a:pt x="1354869" y="5049360"/>
                </a:cubicBezTo>
                <a:cubicBezTo>
                  <a:pt x="1261836" y="5113521"/>
                  <a:pt x="1165595" y="5174474"/>
                  <a:pt x="1066146" y="5229011"/>
                </a:cubicBezTo>
                <a:cubicBezTo>
                  <a:pt x="1204092" y="5299588"/>
                  <a:pt x="1419030" y="5357333"/>
                  <a:pt x="1637176" y="5370166"/>
                </a:cubicBezTo>
                <a:cubicBezTo>
                  <a:pt x="1468755" y="5533777"/>
                  <a:pt x="1285897" y="5693778"/>
                  <a:pt x="1084542" y="5848818"/>
                </a:cubicBezTo>
                <a:lnTo>
                  <a:pt x="956174" y="5943600"/>
                </a:lnTo>
                <a:lnTo>
                  <a:pt x="0" y="59436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65" name="Freeform 64">
            <a:extLst>
              <a:ext uri="{FF2B5EF4-FFF2-40B4-BE49-F238E27FC236}">
                <a16:creationId xmlns:a16="http://schemas.microsoft.com/office/drawing/2014/main" id="{4763B1F9-ACB5-DF47-853D-FFCDB62D028C}"/>
              </a:ext>
            </a:extLst>
          </p:cNvPr>
          <p:cNvSpPr/>
          <p:nvPr/>
        </p:nvSpPr>
        <p:spPr>
          <a:xfrm>
            <a:off x="0" y="0"/>
            <a:ext cx="12192000" cy="6858000"/>
          </a:xfrm>
          <a:custGeom>
            <a:avLst/>
            <a:gdLst>
              <a:gd name="connsiteX0" fmla="*/ 9113079 w 9144000"/>
              <a:gd name="connsiteY0" fmla="*/ 3745196 h 6858000"/>
              <a:gd name="connsiteX1" fmla="*/ 9144000 w 9144000"/>
              <a:gd name="connsiteY1" fmla="*/ 3758264 h 6858000"/>
              <a:gd name="connsiteX2" fmla="*/ 9144000 w 9144000"/>
              <a:gd name="connsiteY2" fmla="*/ 3787246 h 6858000"/>
              <a:gd name="connsiteX3" fmla="*/ 7816170 w 9144000"/>
              <a:gd name="connsiteY3" fmla="*/ 3498012 h 6858000"/>
              <a:gd name="connsiteX4" fmla="*/ 7786135 w 9144000"/>
              <a:gd name="connsiteY4" fmla="*/ 3538679 h 6858000"/>
              <a:gd name="connsiteX5" fmla="*/ 7767767 w 9144000"/>
              <a:gd name="connsiteY5" fmla="*/ 3508769 h 6858000"/>
              <a:gd name="connsiteX6" fmla="*/ 8962201 w 9144000"/>
              <a:gd name="connsiteY6" fmla="*/ 2589528 h 6858000"/>
              <a:gd name="connsiteX7" fmla="*/ 9057804 w 9144000"/>
              <a:gd name="connsiteY7" fmla="*/ 2610595 h 6858000"/>
              <a:gd name="connsiteX8" fmla="*/ 9144000 w 9144000"/>
              <a:gd name="connsiteY8" fmla="*/ 2613226 h 6858000"/>
              <a:gd name="connsiteX9" fmla="*/ 9144000 w 9144000"/>
              <a:gd name="connsiteY9" fmla="*/ 2882358 h 6858000"/>
              <a:gd name="connsiteX10" fmla="*/ 9133744 w 9144000"/>
              <a:gd name="connsiteY10" fmla="*/ 2868865 h 6858000"/>
              <a:gd name="connsiteX11" fmla="*/ 8962201 w 9144000"/>
              <a:gd name="connsiteY11" fmla="*/ 2589528 h 6858000"/>
              <a:gd name="connsiteX12" fmla="*/ 9094490 w 9144000"/>
              <a:gd name="connsiteY12" fmla="*/ 2352036 h 6858000"/>
              <a:gd name="connsiteX13" fmla="*/ 9144000 w 9144000"/>
              <a:gd name="connsiteY13" fmla="*/ 2356586 h 6858000"/>
              <a:gd name="connsiteX14" fmla="*/ 9144000 w 9144000"/>
              <a:gd name="connsiteY14" fmla="*/ 2393753 h 6858000"/>
              <a:gd name="connsiteX15" fmla="*/ 9090607 w 9144000"/>
              <a:gd name="connsiteY15" fmla="*/ 2348764 h 6858000"/>
              <a:gd name="connsiteX16" fmla="*/ 9094490 w 9144000"/>
              <a:gd name="connsiteY16" fmla="*/ 2352036 h 6858000"/>
              <a:gd name="connsiteX17" fmla="*/ 9093818 w 9144000"/>
              <a:gd name="connsiteY17" fmla="*/ 2351974 h 6858000"/>
              <a:gd name="connsiteX18" fmla="*/ 9090607 w 9144000"/>
              <a:gd name="connsiteY18" fmla="*/ 2348764 h 6858000"/>
              <a:gd name="connsiteX19" fmla="*/ 7877163 w 9144000"/>
              <a:gd name="connsiteY19" fmla="*/ 2326293 h 6858000"/>
              <a:gd name="connsiteX20" fmla="*/ 7639611 w 9144000"/>
              <a:gd name="connsiteY20" fmla="*/ 2634471 h 6858000"/>
              <a:gd name="connsiteX21" fmla="*/ 7976679 w 9144000"/>
              <a:gd name="connsiteY21" fmla="*/ 2579898 h 6858000"/>
              <a:gd name="connsiteX22" fmla="*/ 7826554 w 9144000"/>
              <a:gd name="connsiteY22" fmla="*/ 2809778 h 6858000"/>
              <a:gd name="connsiteX23" fmla="*/ 7774721 w 9144000"/>
              <a:gd name="connsiteY23" fmla="*/ 2876748 h 6858000"/>
              <a:gd name="connsiteX24" fmla="*/ 7654301 w 9144000"/>
              <a:gd name="connsiteY24" fmla="*/ 2720344 h 6858000"/>
              <a:gd name="connsiteX25" fmla="*/ 7539098 w 9144000"/>
              <a:gd name="connsiteY25" fmla="*/ 2512398 h 6858000"/>
              <a:gd name="connsiteX26" fmla="*/ 7572471 w 9144000"/>
              <a:gd name="connsiteY26" fmla="*/ 2522667 h 6858000"/>
              <a:gd name="connsiteX27" fmla="*/ 7569904 w 9144000"/>
              <a:gd name="connsiteY27" fmla="*/ 2517532 h 6858000"/>
              <a:gd name="connsiteX28" fmla="*/ 7503157 w 9144000"/>
              <a:gd name="connsiteY28" fmla="*/ 2342961 h 6858000"/>
              <a:gd name="connsiteX29" fmla="*/ 7686913 w 9144000"/>
              <a:gd name="connsiteY29" fmla="*/ 2366066 h 6858000"/>
              <a:gd name="connsiteX30" fmla="*/ 7760241 w 9144000"/>
              <a:gd name="connsiteY30" fmla="*/ 2331174 h 6858000"/>
              <a:gd name="connsiteX31" fmla="*/ 7851482 w 9144000"/>
              <a:gd name="connsiteY31" fmla="*/ 2329503 h 6858000"/>
              <a:gd name="connsiteX32" fmla="*/ 7854692 w 9144000"/>
              <a:gd name="connsiteY32" fmla="*/ 2329503 h 6858000"/>
              <a:gd name="connsiteX33" fmla="*/ 7877163 w 9144000"/>
              <a:gd name="connsiteY33" fmla="*/ 2326293 h 6858000"/>
              <a:gd name="connsiteX34" fmla="*/ 0 w 9144000"/>
              <a:gd name="connsiteY34" fmla="*/ 0 h 6858000"/>
              <a:gd name="connsiteX35" fmla="*/ 9144000 w 9144000"/>
              <a:gd name="connsiteY35" fmla="*/ 0 h 6858000"/>
              <a:gd name="connsiteX36" fmla="*/ 9144000 w 9144000"/>
              <a:gd name="connsiteY36" fmla="*/ 2049036 h 6858000"/>
              <a:gd name="connsiteX37" fmla="*/ 9106658 w 9144000"/>
              <a:gd name="connsiteY37" fmla="*/ 2011694 h 6858000"/>
              <a:gd name="connsiteX38" fmla="*/ 9103448 w 9144000"/>
              <a:gd name="connsiteY38" fmla="*/ 2008484 h 6858000"/>
              <a:gd name="connsiteX39" fmla="*/ 8788852 w 9144000"/>
              <a:gd name="connsiteY39" fmla="*/ 1526956 h 6858000"/>
              <a:gd name="connsiteX40" fmla="*/ 8830583 w 9144000"/>
              <a:gd name="connsiteY40" fmla="*/ 1539796 h 6858000"/>
              <a:gd name="connsiteX41" fmla="*/ 8827374 w 9144000"/>
              <a:gd name="connsiteY41" fmla="*/ 1533376 h 6858000"/>
              <a:gd name="connsiteX42" fmla="*/ 8743909 w 9144000"/>
              <a:gd name="connsiteY42" fmla="*/ 1315083 h 6858000"/>
              <a:gd name="connsiteX43" fmla="*/ 9068136 w 9144000"/>
              <a:gd name="connsiteY43" fmla="*/ 1299032 h 6858000"/>
              <a:gd name="connsiteX44" fmla="*/ 9013564 w 9144000"/>
              <a:gd name="connsiteY44" fmla="*/ 1263720 h 6858000"/>
              <a:gd name="connsiteX45" fmla="*/ 9007143 w 9144000"/>
              <a:gd name="connsiteY45" fmla="*/ 1257300 h 6858000"/>
              <a:gd name="connsiteX46" fmla="*/ 8955780 w 9144000"/>
              <a:gd name="connsiteY46" fmla="*/ 1218777 h 6858000"/>
              <a:gd name="connsiteX47" fmla="*/ 8949360 w 9144000"/>
              <a:gd name="connsiteY47" fmla="*/ 1212357 h 6858000"/>
              <a:gd name="connsiteX48" fmla="*/ 8901208 w 9144000"/>
              <a:gd name="connsiteY48" fmla="*/ 1170625 h 6858000"/>
              <a:gd name="connsiteX49" fmla="*/ 8856265 w 9144000"/>
              <a:gd name="connsiteY49" fmla="*/ 1125682 h 6858000"/>
              <a:gd name="connsiteX50" fmla="*/ 8846634 w 9144000"/>
              <a:gd name="connsiteY50" fmla="*/ 1112841 h 6858000"/>
              <a:gd name="connsiteX51" fmla="*/ 8808112 w 9144000"/>
              <a:gd name="connsiteY51" fmla="*/ 1067898 h 6858000"/>
              <a:gd name="connsiteX52" fmla="*/ 8795272 w 9144000"/>
              <a:gd name="connsiteY52" fmla="*/ 1051847 h 6858000"/>
              <a:gd name="connsiteX53" fmla="*/ 8769590 w 9144000"/>
              <a:gd name="connsiteY53" fmla="*/ 1013325 h 6858000"/>
              <a:gd name="connsiteX54" fmla="*/ 8750329 w 9144000"/>
              <a:gd name="connsiteY54" fmla="*/ 984434 h 6858000"/>
              <a:gd name="connsiteX55" fmla="*/ 8727858 w 9144000"/>
              <a:gd name="connsiteY55" fmla="*/ 949121 h 6858000"/>
              <a:gd name="connsiteX56" fmla="*/ 8711807 w 9144000"/>
              <a:gd name="connsiteY56" fmla="*/ 920230 h 6858000"/>
              <a:gd name="connsiteX57" fmla="*/ 8698967 w 9144000"/>
              <a:gd name="connsiteY57" fmla="*/ 894548 h 6858000"/>
              <a:gd name="connsiteX58" fmla="*/ 8670075 w 9144000"/>
              <a:gd name="connsiteY58" fmla="*/ 836765 h 6858000"/>
              <a:gd name="connsiteX59" fmla="*/ 8663655 w 9144000"/>
              <a:gd name="connsiteY59" fmla="*/ 820714 h 6858000"/>
              <a:gd name="connsiteX60" fmla="*/ 8628343 w 9144000"/>
              <a:gd name="connsiteY60" fmla="*/ 734039 h 6858000"/>
              <a:gd name="connsiteX61" fmla="*/ 8503146 w 9144000"/>
              <a:gd name="connsiteY61" fmla="*/ 111262 h 6858000"/>
              <a:gd name="connsiteX62" fmla="*/ 8345848 w 9144000"/>
              <a:gd name="connsiteY62" fmla="*/ 769351 h 6858000"/>
              <a:gd name="connsiteX63" fmla="*/ 7864323 w 9144000"/>
              <a:gd name="connsiteY63" fmla="*/ 1327924 h 6858000"/>
              <a:gd name="connsiteX64" fmla="*/ 8124346 w 9144000"/>
              <a:gd name="connsiteY64" fmla="*/ 1334344 h 6858000"/>
              <a:gd name="connsiteX65" fmla="*/ 8130767 w 9144000"/>
              <a:gd name="connsiteY65" fmla="*/ 1324714 h 6858000"/>
              <a:gd name="connsiteX66" fmla="*/ 8133977 w 9144000"/>
              <a:gd name="connsiteY66" fmla="*/ 1331134 h 6858000"/>
              <a:gd name="connsiteX67" fmla="*/ 8223862 w 9144000"/>
              <a:gd name="connsiteY67" fmla="*/ 1295822 h 6858000"/>
              <a:gd name="connsiteX68" fmla="*/ 8153238 w 9144000"/>
              <a:gd name="connsiteY68" fmla="*/ 1453121 h 6858000"/>
              <a:gd name="connsiteX69" fmla="*/ 8223862 w 9144000"/>
              <a:gd name="connsiteY69" fmla="*/ 1427440 h 6858000"/>
              <a:gd name="connsiteX70" fmla="*/ 7673845 w 9144000"/>
              <a:gd name="connsiteY70" fmla="*/ 2177289 h 6858000"/>
              <a:gd name="connsiteX71" fmla="*/ 7623915 w 9144000"/>
              <a:gd name="connsiteY71" fmla="*/ 2222401 h 6858000"/>
              <a:gd name="connsiteX72" fmla="*/ 7593009 w 9144000"/>
              <a:gd name="connsiteY72" fmla="*/ 2191494 h 6858000"/>
              <a:gd name="connsiteX73" fmla="*/ 7585307 w 9144000"/>
              <a:gd name="connsiteY73" fmla="*/ 2181225 h 6858000"/>
              <a:gd name="connsiteX74" fmla="*/ 7554501 w 9144000"/>
              <a:gd name="connsiteY74" fmla="*/ 2145284 h 6858000"/>
              <a:gd name="connsiteX75" fmla="*/ 7544232 w 9144000"/>
              <a:gd name="connsiteY75" fmla="*/ 2132448 h 6858000"/>
              <a:gd name="connsiteX76" fmla="*/ 7523694 w 9144000"/>
              <a:gd name="connsiteY76" fmla="*/ 2101641 h 6858000"/>
              <a:gd name="connsiteX77" fmla="*/ 7508291 w 9144000"/>
              <a:gd name="connsiteY77" fmla="*/ 2078536 h 6858000"/>
              <a:gd name="connsiteX78" fmla="*/ 7490321 w 9144000"/>
              <a:gd name="connsiteY78" fmla="*/ 2050297 h 6858000"/>
              <a:gd name="connsiteX79" fmla="*/ 7477484 w 9144000"/>
              <a:gd name="connsiteY79" fmla="*/ 2027192 h 6858000"/>
              <a:gd name="connsiteX80" fmla="*/ 7467216 w 9144000"/>
              <a:gd name="connsiteY80" fmla="*/ 2006654 h 6858000"/>
              <a:gd name="connsiteX81" fmla="*/ 7444111 w 9144000"/>
              <a:gd name="connsiteY81" fmla="*/ 1960444 h 6858000"/>
              <a:gd name="connsiteX82" fmla="*/ 7438976 w 9144000"/>
              <a:gd name="connsiteY82" fmla="*/ 1947608 h 6858000"/>
              <a:gd name="connsiteX83" fmla="*/ 7410737 w 9144000"/>
              <a:gd name="connsiteY83" fmla="*/ 1878292 h 6858000"/>
              <a:gd name="connsiteX84" fmla="*/ 7310616 w 9144000"/>
              <a:gd name="connsiteY84" fmla="*/ 1380250 h 6858000"/>
              <a:gd name="connsiteX85" fmla="*/ 7184823 w 9144000"/>
              <a:gd name="connsiteY85" fmla="*/ 1906532 h 6858000"/>
              <a:gd name="connsiteX86" fmla="*/ 6799741 w 9144000"/>
              <a:gd name="connsiteY86" fmla="*/ 2353230 h 6858000"/>
              <a:gd name="connsiteX87" fmla="*/ 7007685 w 9144000"/>
              <a:gd name="connsiteY87" fmla="*/ 2358364 h 6858000"/>
              <a:gd name="connsiteX88" fmla="*/ 7012820 w 9144000"/>
              <a:gd name="connsiteY88" fmla="*/ 2350663 h 6858000"/>
              <a:gd name="connsiteX89" fmla="*/ 7015387 w 9144000"/>
              <a:gd name="connsiteY89" fmla="*/ 2355797 h 6858000"/>
              <a:gd name="connsiteX90" fmla="*/ 7087269 w 9144000"/>
              <a:gd name="connsiteY90" fmla="*/ 2327558 h 6858000"/>
              <a:gd name="connsiteX91" fmla="*/ 7030790 w 9144000"/>
              <a:gd name="connsiteY91" fmla="*/ 2453352 h 6858000"/>
              <a:gd name="connsiteX92" fmla="*/ 7087269 w 9144000"/>
              <a:gd name="connsiteY92" fmla="*/ 2432814 h 6858000"/>
              <a:gd name="connsiteX93" fmla="*/ 6560991 w 9144000"/>
              <a:gd name="connsiteY93" fmla="*/ 3110562 h 6858000"/>
              <a:gd name="connsiteX94" fmla="*/ 6545588 w 9144000"/>
              <a:gd name="connsiteY94" fmla="*/ 3123399 h 6858000"/>
              <a:gd name="connsiteX95" fmla="*/ 6563558 w 9144000"/>
              <a:gd name="connsiteY95" fmla="*/ 3128533 h 6858000"/>
              <a:gd name="connsiteX96" fmla="*/ 6568693 w 9144000"/>
              <a:gd name="connsiteY96" fmla="*/ 3131100 h 6858000"/>
              <a:gd name="connsiteX97" fmla="*/ 6584096 w 9144000"/>
              <a:gd name="connsiteY97" fmla="*/ 3136235 h 6858000"/>
              <a:gd name="connsiteX98" fmla="*/ 6604633 w 9144000"/>
              <a:gd name="connsiteY98" fmla="*/ 3141369 h 6858000"/>
              <a:gd name="connsiteX99" fmla="*/ 6612335 w 9144000"/>
              <a:gd name="connsiteY99" fmla="*/ 3143936 h 6858000"/>
              <a:gd name="connsiteX100" fmla="*/ 6789472 w 9144000"/>
              <a:gd name="connsiteY100" fmla="*/ 3154205 h 6858000"/>
              <a:gd name="connsiteX101" fmla="*/ 6792040 w 9144000"/>
              <a:gd name="connsiteY101" fmla="*/ 3154205 h 6858000"/>
              <a:gd name="connsiteX102" fmla="*/ 6810010 w 9144000"/>
              <a:gd name="connsiteY102" fmla="*/ 3151638 h 6858000"/>
              <a:gd name="connsiteX103" fmla="*/ 6620037 w 9144000"/>
              <a:gd name="connsiteY103" fmla="*/ 3398092 h 6858000"/>
              <a:gd name="connsiteX104" fmla="*/ 6889594 w 9144000"/>
              <a:gd name="connsiteY104" fmla="*/ 3354449 h 6858000"/>
              <a:gd name="connsiteX105" fmla="*/ 6299136 w 9144000"/>
              <a:gd name="connsiteY105" fmla="*/ 4052736 h 6858000"/>
              <a:gd name="connsiteX106" fmla="*/ 6273464 w 9144000"/>
              <a:gd name="connsiteY106" fmla="*/ 4075841 h 6858000"/>
              <a:gd name="connsiteX107" fmla="*/ 6283732 w 9144000"/>
              <a:gd name="connsiteY107" fmla="*/ 4078408 h 6858000"/>
              <a:gd name="connsiteX108" fmla="*/ 6296568 w 9144000"/>
              <a:gd name="connsiteY108" fmla="*/ 4086109 h 6858000"/>
              <a:gd name="connsiteX109" fmla="*/ 6607201 w 9144000"/>
              <a:gd name="connsiteY109" fmla="*/ 4116916 h 6858000"/>
              <a:gd name="connsiteX110" fmla="*/ 6691919 w 9144000"/>
              <a:gd name="connsiteY110" fmla="*/ 4104080 h 6858000"/>
              <a:gd name="connsiteX111" fmla="*/ 6761233 w 9144000"/>
              <a:gd name="connsiteY111" fmla="*/ 4088677 h 6858000"/>
              <a:gd name="connsiteX112" fmla="*/ 6188746 w 9144000"/>
              <a:gd name="connsiteY112" fmla="*/ 4720215 h 6858000"/>
              <a:gd name="connsiteX113" fmla="*/ 6376152 w 9144000"/>
              <a:gd name="connsiteY113" fmla="*/ 4758723 h 6858000"/>
              <a:gd name="connsiteX114" fmla="*/ 5970533 w 9144000"/>
              <a:gd name="connsiteY114" fmla="*/ 5089896 h 6858000"/>
              <a:gd name="connsiteX115" fmla="*/ 5973100 w 9144000"/>
              <a:gd name="connsiteY115" fmla="*/ 5089896 h 6858000"/>
              <a:gd name="connsiteX116" fmla="*/ 5991071 w 9144000"/>
              <a:gd name="connsiteY116" fmla="*/ 5100165 h 6858000"/>
              <a:gd name="connsiteX117" fmla="*/ 6401824 w 9144000"/>
              <a:gd name="connsiteY117" fmla="*/ 5141241 h 6858000"/>
              <a:gd name="connsiteX118" fmla="*/ 6460870 w 9144000"/>
              <a:gd name="connsiteY118" fmla="*/ 5128405 h 6858000"/>
              <a:gd name="connsiteX119" fmla="*/ 5588019 w 9144000"/>
              <a:gd name="connsiteY119" fmla="*/ 6001263 h 6858000"/>
              <a:gd name="connsiteX120" fmla="*/ 5903786 w 9144000"/>
              <a:gd name="connsiteY120" fmla="*/ 6060309 h 6858000"/>
              <a:gd name="connsiteX121" fmla="*/ 5672737 w 9144000"/>
              <a:gd name="connsiteY121" fmla="*/ 6204074 h 6858000"/>
              <a:gd name="connsiteX122" fmla="*/ 6129700 w 9144000"/>
              <a:gd name="connsiteY122" fmla="*/ 6317032 h 6858000"/>
              <a:gd name="connsiteX123" fmla="*/ 5521271 w 9144000"/>
              <a:gd name="connsiteY123" fmla="*/ 6822776 h 6858000"/>
              <a:gd name="connsiteX124" fmla="*/ 5703945 w 9144000"/>
              <a:gd name="connsiteY124" fmla="*/ 6853101 h 6858000"/>
              <a:gd name="connsiteX125" fmla="*/ 5739054 w 9144000"/>
              <a:gd name="connsiteY125" fmla="*/ 6858000 h 6858000"/>
              <a:gd name="connsiteX126" fmla="*/ 0 w 9144000"/>
              <a:gd name="connsiteY1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144000" h="6858000">
                <a:moveTo>
                  <a:pt x="9113079" y="3745196"/>
                </a:moveTo>
                <a:lnTo>
                  <a:pt x="9144000" y="3758264"/>
                </a:lnTo>
                <a:lnTo>
                  <a:pt x="9144000" y="3787246"/>
                </a:lnTo>
                <a:close/>
                <a:moveTo>
                  <a:pt x="7816170" y="3498012"/>
                </a:moveTo>
                <a:lnTo>
                  <a:pt x="7786135" y="3538679"/>
                </a:lnTo>
                <a:lnTo>
                  <a:pt x="7767767" y="3508769"/>
                </a:lnTo>
                <a:close/>
                <a:moveTo>
                  <a:pt x="8962201" y="2589528"/>
                </a:moveTo>
                <a:cubicBezTo>
                  <a:pt x="8993500" y="2599159"/>
                  <a:pt x="9025401" y="2606382"/>
                  <a:pt x="9057804" y="2610595"/>
                </a:cubicBezTo>
                <a:lnTo>
                  <a:pt x="9144000" y="2613226"/>
                </a:lnTo>
                <a:lnTo>
                  <a:pt x="9144000" y="2882358"/>
                </a:lnTo>
                <a:lnTo>
                  <a:pt x="9133744" y="2868865"/>
                </a:lnTo>
                <a:cubicBezTo>
                  <a:pt x="9072350" y="2782140"/>
                  <a:pt x="9015169" y="2689044"/>
                  <a:pt x="8962201" y="2589528"/>
                </a:cubicBezTo>
                <a:close/>
                <a:moveTo>
                  <a:pt x="9094490" y="2352036"/>
                </a:moveTo>
                <a:lnTo>
                  <a:pt x="9144000" y="2356586"/>
                </a:lnTo>
                <a:lnTo>
                  <a:pt x="9144000" y="2393753"/>
                </a:lnTo>
                <a:close/>
                <a:moveTo>
                  <a:pt x="9090607" y="2348764"/>
                </a:moveTo>
                <a:lnTo>
                  <a:pt x="9094490" y="2352036"/>
                </a:lnTo>
                <a:lnTo>
                  <a:pt x="9093818" y="2351974"/>
                </a:lnTo>
                <a:cubicBezTo>
                  <a:pt x="9093818" y="2348764"/>
                  <a:pt x="9090607" y="2348764"/>
                  <a:pt x="9090607" y="2348764"/>
                </a:cubicBezTo>
                <a:close/>
                <a:moveTo>
                  <a:pt x="7877163" y="2326293"/>
                </a:moveTo>
                <a:cubicBezTo>
                  <a:pt x="7803329" y="2406548"/>
                  <a:pt x="7726285" y="2560637"/>
                  <a:pt x="7639611" y="2634471"/>
                </a:cubicBezTo>
                <a:cubicBezTo>
                  <a:pt x="7755177" y="2676203"/>
                  <a:pt x="7867532" y="2602369"/>
                  <a:pt x="7976679" y="2579898"/>
                </a:cubicBezTo>
                <a:cubicBezTo>
                  <a:pt x="7930132" y="2657745"/>
                  <a:pt x="7880174" y="2734388"/>
                  <a:pt x="7826554" y="2809778"/>
                </a:cubicBezTo>
                <a:lnTo>
                  <a:pt x="7774721" y="2876748"/>
                </a:lnTo>
                <a:lnTo>
                  <a:pt x="7654301" y="2720344"/>
                </a:lnTo>
                <a:cubicBezTo>
                  <a:pt x="7612263" y="2656163"/>
                  <a:pt x="7573755" y="2586848"/>
                  <a:pt x="7539098" y="2512398"/>
                </a:cubicBezTo>
                <a:cubicBezTo>
                  <a:pt x="7551934" y="2517532"/>
                  <a:pt x="7562202" y="2520100"/>
                  <a:pt x="7572471" y="2522667"/>
                </a:cubicBezTo>
                <a:cubicBezTo>
                  <a:pt x="7569904" y="2520100"/>
                  <a:pt x="7569904" y="2517532"/>
                  <a:pt x="7569904" y="2517532"/>
                </a:cubicBezTo>
                <a:cubicBezTo>
                  <a:pt x="7546799" y="2461054"/>
                  <a:pt x="7523694" y="2404574"/>
                  <a:pt x="7503157" y="2342961"/>
                </a:cubicBezTo>
                <a:cubicBezTo>
                  <a:pt x="7570546" y="2385321"/>
                  <a:pt x="7619162" y="2391578"/>
                  <a:pt x="7686913" y="2366066"/>
                </a:cubicBezTo>
                <a:lnTo>
                  <a:pt x="7760241" y="2331174"/>
                </a:lnTo>
                <a:lnTo>
                  <a:pt x="7851482" y="2329503"/>
                </a:lnTo>
                <a:cubicBezTo>
                  <a:pt x="7851482" y="2329503"/>
                  <a:pt x="7854692" y="2329503"/>
                  <a:pt x="7854692" y="2329503"/>
                </a:cubicBezTo>
                <a:cubicBezTo>
                  <a:pt x="7861112" y="2329503"/>
                  <a:pt x="7870743" y="2329503"/>
                  <a:pt x="7877163" y="2326293"/>
                </a:cubicBezTo>
                <a:close/>
                <a:moveTo>
                  <a:pt x="0" y="0"/>
                </a:moveTo>
                <a:lnTo>
                  <a:pt x="9144000" y="0"/>
                </a:lnTo>
                <a:lnTo>
                  <a:pt x="9144000" y="2049036"/>
                </a:lnTo>
                <a:lnTo>
                  <a:pt x="9106658" y="2011694"/>
                </a:lnTo>
                <a:cubicBezTo>
                  <a:pt x="9106658" y="2011694"/>
                  <a:pt x="9103448" y="2008484"/>
                  <a:pt x="9103448" y="2008484"/>
                </a:cubicBezTo>
                <a:cubicBezTo>
                  <a:pt x="8981462" y="1873656"/>
                  <a:pt x="8875526" y="1713147"/>
                  <a:pt x="8788852" y="1526956"/>
                </a:cubicBezTo>
                <a:cubicBezTo>
                  <a:pt x="8804902" y="1533376"/>
                  <a:pt x="8817743" y="1536586"/>
                  <a:pt x="8830583" y="1539796"/>
                </a:cubicBezTo>
                <a:cubicBezTo>
                  <a:pt x="8827374" y="1536586"/>
                  <a:pt x="8827374" y="1533376"/>
                  <a:pt x="8827374" y="1533376"/>
                </a:cubicBezTo>
                <a:cubicBezTo>
                  <a:pt x="8798482" y="1462752"/>
                  <a:pt x="8769590" y="1392128"/>
                  <a:pt x="8743909" y="1315083"/>
                </a:cubicBezTo>
                <a:cubicBezTo>
                  <a:pt x="8856265" y="1385707"/>
                  <a:pt x="8926889" y="1376077"/>
                  <a:pt x="9068136" y="1299032"/>
                </a:cubicBezTo>
                <a:cubicBezTo>
                  <a:pt x="9048875" y="1289402"/>
                  <a:pt x="9029614" y="1276561"/>
                  <a:pt x="9013564" y="1263720"/>
                </a:cubicBezTo>
                <a:cubicBezTo>
                  <a:pt x="9010353" y="1260510"/>
                  <a:pt x="9007143" y="1260510"/>
                  <a:pt x="9007143" y="1257300"/>
                </a:cubicBezTo>
                <a:cubicBezTo>
                  <a:pt x="8991092" y="1244459"/>
                  <a:pt x="8971831" y="1231618"/>
                  <a:pt x="8955780" y="1218777"/>
                </a:cubicBezTo>
                <a:cubicBezTo>
                  <a:pt x="8952570" y="1215567"/>
                  <a:pt x="8952570" y="1215567"/>
                  <a:pt x="8949360" y="1212357"/>
                </a:cubicBezTo>
                <a:cubicBezTo>
                  <a:pt x="8933309" y="1199516"/>
                  <a:pt x="8917258" y="1183465"/>
                  <a:pt x="8901208" y="1170625"/>
                </a:cubicBezTo>
                <a:cubicBezTo>
                  <a:pt x="8885157" y="1157784"/>
                  <a:pt x="8872316" y="1141733"/>
                  <a:pt x="8856265" y="1125682"/>
                </a:cubicBezTo>
                <a:cubicBezTo>
                  <a:pt x="8853055" y="1122472"/>
                  <a:pt x="8849845" y="1119261"/>
                  <a:pt x="8846634" y="1112841"/>
                </a:cubicBezTo>
                <a:cubicBezTo>
                  <a:pt x="8833794" y="1096790"/>
                  <a:pt x="8820953" y="1083949"/>
                  <a:pt x="8808112" y="1067898"/>
                </a:cubicBezTo>
                <a:cubicBezTo>
                  <a:pt x="8804902" y="1061478"/>
                  <a:pt x="8798482" y="1058268"/>
                  <a:pt x="8795272" y="1051847"/>
                </a:cubicBezTo>
                <a:cubicBezTo>
                  <a:pt x="8785641" y="1039007"/>
                  <a:pt x="8776011" y="1026166"/>
                  <a:pt x="8769590" y="1013325"/>
                </a:cubicBezTo>
                <a:cubicBezTo>
                  <a:pt x="8763170" y="1003695"/>
                  <a:pt x="8756750" y="994064"/>
                  <a:pt x="8750329" y="984434"/>
                </a:cubicBezTo>
                <a:cubicBezTo>
                  <a:pt x="8743909" y="971593"/>
                  <a:pt x="8737489" y="961962"/>
                  <a:pt x="8727858" y="949121"/>
                </a:cubicBezTo>
                <a:cubicBezTo>
                  <a:pt x="8721438" y="939491"/>
                  <a:pt x="8715018" y="929860"/>
                  <a:pt x="8711807" y="920230"/>
                </a:cubicBezTo>
                <a:cubicBezTo>
                  <a:pt x="8708597" y="910599"/>
                  <a:pt x="8702177" y="900969"/>
                  <a:pt x="8698967" y="894548"/>
                </a:cubicBezTo>
                <a:cubicBezTo>
                  <a:pt x="8689336" y="875287"/>
                  <a:pt x="8679706" y="856026"/>
                  <a:pt x="8670075" y="836765"/>
                </a:cubicBezTo>
                <a:cubicBezTo>
                  <a:pt x="8666865" y="830344"/>
                  <a:pt x="8666865" y="827134"/>
                  <a:pt x="8663655" y="820714"/>
                </a:cubicBezTo>
                <a:cubicBezTo>
                  <a:pt x="8650814" y="791822"/>
                  <a:pt x="8641184" y="766141"/>
                  <a:pt x="8628343" y="734039"/>
                </a:cubicBezTo>
                <a:cubicBezTo>
                  <a:pt x="8564140" y="560688"/>
                  <a:pt x="8522407" y="355236"/>
                  <a:pt x="8503146" y="111262"/>
                </a:cubicBezTo>
                <a:cubicBezTo>
                  <a:pt x="8490306" y="339185"/>
                  <a:pt x="8442153" y="560688"/>
                  <a:pt x="8345848" y="769351"/>
                </a:cubicBezTo>
                <a:cubicBezTo>
                  <a:pt x="8246333" y="965172"/>
                  <a:pt x="8050513" y="1167414"/>
                  <a:pt x="7864323" y="1327924"/>
                </a:cubicBezTo>
                <a:cubicBezTo>
                  <a:pt x="7954207" y="1360026"/>
                  <a:pt x="8044092" y="1356815"/>
                  <a:pt x="8124346" y="1334344"/>
                </a:cubicBezTo>
                <a:cubicBezTo>
                  <a:pt x="8127556" y="1331134"/>
                  <a:pt x="8127556" y="1327924"/>
                  <a:pt x="8130767" y="1324714"/>
                </a:cubicBezTo>
                <a:cubicBezTo>
                  <a:pt x="8133977" y="1327924"/>
                  <a:pt x="8133977" y="1331134"/>
                  <a:pt x="8133977" y="1331134"/>
                </a:cubicBezTo>
                <a:cubicBezTo>
                  <a:pt x="8162869" y="1321503"/>
                  <a:pt x="8194970" y="1311873"/>
                  <a:pt x="8223862" y="1295822"/>
                </a:cubicBezTo>
                <a:cubicBezTo>
                  <a:pt x="8201390" y="1347185"/>
                  <a:pt x="8178919" y="1401758"/>
                  <a:pt x="8153238" y="1453121"/>
                </a:cubicBezTo>
                <a:cubicBezTo>
                  <a:pt x="8172499" y="1446701"/>
                  <a:pt x="8198180" y="1437070"/>
                  <a:pt x="8223862" y="1427440"/>
                </a:cubicBezTo>
                <a:cubicBezTo>
                  <a:pt x="8097462" y="1694287"/>
                  <a:pt x="7916990" y="1946387"/>
                  <a:pt x="7673845" y="2177289"/>
                </a:cubicBezTo>
                <a:lnTo>
                  <a:pt x="7623915" y="2222401"/>
                </a:lnTo>
                <a:lnTo>
                  <a:pt x="7593009" y="2191494"/>
                </a:lnTo>
                <a:cubicBezTo>
                  <a:pt x="7590442" y="2188927"/>
                  <a:pt x="7587875" y="2186360"/>
                  <a:pt x="7585307" y="2181225"/>
                </a:cubicBezTo>
                <a:cubicBezTo>
                  <a:pt x="7575038" y="2168389"/>
                  <a:pt x="7564770" y="2158120"/>
                  <a:pt x="7554501" y="2145284"/>
                </a:cubicBezTo>
                <a:cubicBezTo>
                  <a:pt x="7551934" y="2140150"/>
                  <a:pt x="7546799" y="2137583"/>
                  <a:pt x="7544232" y="2132448"/>
                </a:cubicBezTo>
                <a:cubicBezTo>
                  <a:pt x="7536530" y="2122179"/>
                  <a:pt x="7528829" y="2111910"/>
                  <a:pt x="7523694" y="2101641"/>
                </a:cubicBezTo>
                <a:cubicBezTo>
                  <a:pt x="7518560" y="2093940"/>
                  <a:pt x="7513426" y="2086238"/>
                  <a:pt x="7508291" y="2078536"/>
                </a:cubicBezTo>
                <a:cubicBezTo>
                  <a:pt x="7503157" y="2068267"/>
                  <a:pt x="7498022" y="2060566"/>
                  <a:pt x="7490321" y="2050297"/>
                </a:cubicBezTo>
                <a:cubicBezTo>
                  <a:pt x="7485186" y="2042595"/>
                  <a:pt x="7480052" y="2034893"/>
                  <a:pt x="7477484" y="2027192"/>
                </a:cubicBezTo>
                <a:cubicBezTo>
                  <a:pt x="7474917" y="2019490"/>
                  <a:pt x="7469783" y="2011788"/>
                  <a:pt x="7467216" y="2006654"/>
                </a:cubicBezTo>
                <a:cubicBezTo>
                  <a:pt x="7459514" y="1991251"/>
                  <a:pt x="7451812" y="1975847"/>
                  <a:pt x="7444111" y="1960444"/>
                </a:cubicBezTo>
                <a:cubicBezTo>
                  <a:pt x="7441544" y="1955309"/>
                  <a:pt x="7441544" y="1952742"/>
                  <a:pt x="7438976" y="1947608"/>
                </a:cubicBezTo>
                <a:cubicBezTo>
                  <a:pt x="7428708" y="1924503"/>
                  <a:pt x="7421006" y="1903965"/>
                  <a:pt x="7410737" y="1878292"/>
                </a:cubicBezTo>
                <a:cubicBezTo>
                  <a:pt x="7359393" y="1739662"/>
                  <a:pt x="7326019" y="1575359"/>
                  <a:pt x="7310616" y="1380250"/>
                </a:cubicBezTo>
                <a:cubicBezTo>
                  <a:pt x="7300347" y="1562523"/>
                  <a:pt x="7261839" y="1739662"/>
                  <a:pt x="7184823" y="1906532"/>
                </a:cubicBezTo>
                <a:cubicBezTo>
                  <a:pt x="7105239" y="2063133"/>
                  <a:pt x="6948640" y="2224868"/>
                  <a:pt x="6799741" y="2353230"/>
                </a:cubicBezTo>
                <a:cubicBezTo>
                  <a:pt x="6871623" y="2378902"/>
                  <a:pt x="6943505" y="2376335"/>
                  <a:pt x="7007685" y="2358364"/>
                </a:cubicBezTo>
                <a:cubicBezTo>
                  <a:pt x="7010253" y="2355797"/>
                  <a:pt x="7010253" y="2353230"/>
                  <a:pt x="7012820" y="2350663"/>
                </a:cubicBezTo>
                <a:cubicBezTo>
                  <a:pt x="7015387" y="2353230"/>
                  <a:pt x="7015387" y="2355797"/>
                  <a:pt x="7015387" y="2355797"/>
                </a:cubicBezTo>
                <a:cubicBezTo>
                  <a:pt x="7038492" y="2348095"/>
                  <a:pt x="7064164" y="2340394"/>
                  <a:pt x="7087269" y="2327558"/>
                </a:cubicBezTo>
                <a:cubicBezTo>
                  <a:pt x="7069298" y="2368633"/>
                  <a:pt x="7051328" y="2412276"/>
                  <a:pt x="7030790" y="2453352"/>
                </a:cubicBezTo>
                <a:cubicBezTo>
                  <a:pt x="7046193" y="2448217"/>
                  <a:pt x="7066731" y="2440516"/>
                  <a:pt x="7087269" y="2432814"/>
                </a:cubicBezTo>
                <a:cubicBezTo>
                  <a:pt x="6971744" y="2676701"/>
                  <a:pt x="6799741" y="2905184"/>
                  <a:pt x="6560991" y="3110562"/>
                </a:cubicBezTo>
                <a:cubicBezTo>
                  <a:pt x="6555857" y="3115697"/>
                  <a:pt x="6550722" y="3120831"/>
                  <a:pt x="6545588" y="3123399"/>
                </a:cubicBezTo>
                <a:cubicBezTo>
                  <a:pt x="6550722" y="3125966"/>
                  <a:pt x="6558424" y="3125966"/>
                  <a:pt x="6563558" y="3128533"/>
                </a:cubicBezTo>
                <a:cubicBezTo>
                  <a:pt x="6566125" y="3128533"/>
                  <a:pt x="6568693" y="3128533"/>
                  <a:pt x="6568693" y="3131100"/>
                </a:cubicBezTo>
                <a:cubicBezTo>
                  <a:pt x="6573827" y="3133667"/>
                  <a:pt x="6578961" y="3133667"/>
                  <a:pt x="6584096" y="3136235"/>
                </a:cubicBezTo>
                <a:cubicBezTo>
                  <a:pt x="6591797" y="3138802"/>
                  <a:pt x="6599499" y="3138802"/>
                  <a:pt x="6604633" y="3141369"/>
                </a:cubicBezTo>
                <a:cubicBezTo>
                  <a:pt x="6607201" y="3141369"/>
                  <a:pt x="6609768" y="3143936"/>
                  <a:pt x="6612335" y="3143936"/>
                </a:cubicBezTo>
                <a:cubicBezTo>
                  <a:pt x="6671381" y="3156773"/>
                  <a:pt x="6732994" y="3159340"/>
                  <a:pt x="6789472" y="3154205"/>
                </a:cubicBezTo>
                <a:cubicBezTo>
                  <a:pt x="6789472" y="3154205"/>
                  <a:pt x="6792040" y="3154205"/>
                  <a:pt x="6792040" y="3154205"/>
                </a:cubicBezTo>
                <a:cubicBezTo>
                  <a:pt x="6797174" y="3154205"/>
                  <a:pt x="6804876" y="3154205"/>
                  <a:pt x="6810010" y="3151638"/>
                </a:cubicBezTo>
                <a:cubicBezTo>
                  <a:pt x="6750964" y="3215819"/>
                  <a:pt x="6689351" y="3339046"/>
                  <a:pt x="6620037" y="3398092"/>
                </a:cubicBezTo>
                <a:cubicBezTo>
                  <a:pt x="6712456" y="3431466"/>
                  <a:pt x="6802308" y="3372420"/>
                  <a:pt x="6889594" y="3354449"/>
                </a:cubicBezTo>
                <a:cubicBezTo>
                  <a:pt x="6740696" y="3603471"/>
                  <a:pt x="6548155" y="3837088"/>
                  <a:pt x="6299136" y="4052736"/>
                </a:cubicBezTo>
                <a:cubicBezTo>
                  <a:pt x="6291434" y="4060437"/>
                  <a:pt x="6281165" y="4068139"/>
                  <a:pt x="6273464" y="4075841"/>
                </a:cubicBezTo>
                <a:cubicBezTo>
                  <a:pt x="6276031" y="4075841"/>
                  <a:pt x="6278598" y="4078408"/>
                  <a:pt x="6283732" y="4078408"/>
                </a:cubicBezTo>
                <a:cubicBezTo>
                  <a:pt x="6288867" y="4080975"/>
                  <a:pt x="6291434" y="4083542"/>
                  <a:pt x="6296568" y="4086109"/>
                </a:cubicBezTo>
                <a:cubicBezTo>
                  <a:pt x="6401824" y="4119484"/>
                  <a:pt x="6507079" y="4127185"/>
                  <a:pt x="6607201" y="4116916"/>
                </a:cubicBezTo>
                <a:cubicBezTo>
                  <a:pt x="6632873" y="4114349"/>
                  <a:pt x="6661112" y="4111782"/>
                  <a:pt x="6691919" y="4104080"/>
                </a:cubicBezTo>
                <a:cubicBezTo>
                  <a:pt x="6715023" y="4098946"/>
                  <a:pt x="6738128" y="4093811"/>
                  <a:pt x="6761233" y="4088677"/>
                </a:cubicBezTo>
                <a:cubicBezTo>
                  <a:pt x="6607201" y="4312026"/>
                  <a:pt x="6419794" y="4522538"/>
                  <a:pt x="6188746" y="4720215"/>
                </a:cubicBezTo>
                <a:cubicBezTo>
                  <a:pt x="6250359" y="4743320"/>
                  <a:pt x="6311972" y="4753589"/>
                  <a:pt x="6376152" y="4758723"/>
                </a:cubicBezTo>
                <a:cubicBezTo>
                  <a:pt x="6255493" y="4874249"/>
                  <a:pt x="6119431" y="4984640"/>
                  <a:pt x="5970533" y="5089896"/>
                </a:cubicBezTo>
                <a:cubicBezTo>
                  <a:pt x="5970533" y="5089896"/>
                  <a:pt x="5973100" y="5089896"/>
                  <a:pt x="5973100" y="5089896"/>
                </a:cubicBezTo>
                <a:cubicBezTo>
                  <a:pt x="5967966" y="5092463"/>
                  <a:pt x="5985936" y="5095031"/>
                  <a:pt x="5991071" y="5100165"/>
                </a:cubicBezTo>
                <a:cubicBezTo>
                  <a:pt x="6129700" y="5143808"/>
                  <a:pt x="6268329" y="5154077"/>
                  <a:pt x="6401824" y="5141241"/>
                </a:cubicBezTo>
                <a:cubicBezTo>
                  <a:pt x="6422362" y="5136106"/>
                  <a:pt x="6442899" y="5133539"/>
                  <a:pt x="6460870" y="5128405"/>
                </a:cubicBezTo>
                <a:cubicBezTo>
                  <a:pt x="6268329" y="5459577"/>
                  <a:pt x="6014175" y="5795884"/>
                  <a:pt x="5588019" y="6001263"/>
                </a:cubicBezTo>
                <a:cubicBezTo>
                  <a:pt x="5700976" y="6037204"/>
                  <a:pt x="5803664" y="6055174"/>
                  <a:pt x="5903786" y="6060309"/>
                </a:cubicBezTo>
                <a:cubicBezTo>
                  <a:pt x="5829336" y="6111654"/>
                  <a:pt x="5752320" y="6160431"/>
                  <a:pt x="5672737" y="6204074"/>
                </a:cubicBezTo>
                <a:cubicBezTo>
                  <a:pt x="5783127" y="6260553"/>
                  <a:pt x="5955130" y="6306763"/>
                  <a:pt x="6129700" y="6317032"/>
                </a:cubicBezTo>
                <a:cubicBezTo>
                  <a:pt x="5949995" y="6491603"/>
                  <a:pt x="5749753" y="6661040"/>
                  <a:pt x="5521271" y="6822776"/>
                </a:cubicBezTo>
                <a:cubicBezTo>
                  <a:pt x="5559780" y="6834328"/>
                  <a:pt x="5638722" y="6844437"/>
                  <a:pt x="5703945" y="6853101"/>
                </a:cubicBezTo>
                <a:lnTo>
                  <a:pt x="573905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grpSp>
        <p:nvGrpSpPr>
          <p:cNvPr id="36" name="Group 35">
            <a:extLst>
              <a:ext uri="{FF2B5EF4-FFF2-40B4-BE49-F238E27FC236}">
                <a16:creationId xmlns:a16="http://schemas.microsoft.com/office/drawing/2014/main" id="{3BC540A6-5FB0-8E48-87BD-33A6FE0B5448}"/>
              </a:ext>
            </a:extLst>
          </p:cNvPr>
          <p:cNvGrpSpPr/>
          <p:nvPr/>
        </p:nvGrpSpPr>
        <p:grpSpPr>
          <a:xfrm>
            <a:off x="0" y="6453015"/>
            <a:ext cx="12192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7AFBEB2D-7C10-43D9-9C43-7938A93A20F3}" type="slidenum">
              <a:rPr lang="en-US" smtClean="0"/>
              <a:t>‹#›</a:t>
            </a:fld>
            <a:endParaRPr lang="en-US"/>
          </a:p>
        </p:txBody>
      </p:sp>
      <p:sp>
        <p:nvSpPr>
          <p:cNvPr id="17" name="Title 38">
            <a:extLst>
              <a:ext uri="{FF2B5EF4-FFF2-40B4-BE49-F238E27FC236}">
                <a16:creationId xmlns:a16="http://schemas.microsoft.com/office/drawing/2014/main" id="{C624750A-2C07-2240-8489-9C06089047A8}"/>
              </a:ext>
            </a:extLst>
          </p:cNvPr>
          <p:cNvSpPr>
            <a:spLocks noGrp="1"/>
          </p:cNvSpPr>
          <p:nvPr>
            <p:ph type="title" hasCustomPrompt="1"/>
          </p:nvPr>
        </p:nvSpPr>
        <p:spPr>
          <a:xfrm>
            <a:off x="1450695" y="1157469"/>
            <a:ext cx="6543555" cy="1040359"/>
          </a:xfrm>
        </p:spPr>
        <p:txBody>
          <a:bodyPr anchor="b"/>
          <a:lstStyle>
            <a:lvl1pPr algn="l">
              <a:defRPr/>
            </a:lvl1pPr>
          </a:lstStyle>
          <a:p>
            <a:r>
              <a:rPr lang="en-US" dirty="0"/>
              <a:t>Click to Edit Title</a:t>
            </a:r>
          </a:p>
        </p:txBody>
      </p:sp>
      <p:sp>
        <p:nvSpPr>
          <p:cNvPr id="14" name="Text Placeholder 3">
            <a:extLst>
              <a:ext uri="{FF2B5EF4-FFF2-40B4-BE49-F238E27FC236}">
                <a16:creationId xmlns:a16="http://schemas.microsoft.com/office/drawing/2014/main" id="{21C29120-7203-6443-9237-D7BA41F4B023}"/>
              </a:ext>
            </a:extLst>
          </p:cNvPr>
          <p:cNvSpPr>
            <a:spLocks noGrp="1"/>
          </p:cNvSpPr>
          <p:nvPr>
            <p:ph type="body" sz="quarter" idx="16" hasCustomPrompt="1"/>
          </p:nvPr>
        </p:nvSpPr>
        <p:spPr>
          <a:xfrm>
            <a:off x="12429560" y="1569561"/>
            <a:ext cx="7158921" cy="3718877"/>
          </a:xfrm>
        </p:spPr>
        <p:txBody>
          <a:bodyPr>
            <a:noAutofit/>
          </a:bodyPr>
          <a:lstStyle>
            <a:lvl1pPr marL="342900" indent="-342900">
              <a:buFont typeface="+mj-lt"/>
              <a:buAutoNum type="arabicPeriod"/>
              <a:tabLst/>
              <a:defRPr sz="1600" b="0"/>
            </a:lvl1pPr>
          </a:lstStyle>
          <a:p>
            <a:r>
              <a:rPr lang="en-US" dirty="0">
                <a:solidFill>
                  <a:srgbClr val="FF0000"/>
                </a:solidFill>
              </a:rPr>
              <a:t>To change image:</a:t>
            </a:r>
          </a:p>
          <a:p>
            <a:pPr marL="342900" indent="-342900">
              <a:buFont typeface="+mj-lt"/>
              <a:buAutoNum type="arabicPeriod"/>
            </a:pPr>
            <a:r>
              <a:rPr lang="en-US" dirty="0">
                <a:solidFill>
                  <a:srgbClr val="FF0000"/>
                </a:solidFill>
              </a:rPr>
              <a:t>RIGHT-click near the RIGHT edge of the image</a:t>
            </a:r>
          </a:p>
          <a:p>
            <a:pPr marL="342900" indent="-342900">
              <a:buFont typeface="+mj-lt"/>
              <a:buAutoNum type="arabicPeriod"/>
            </a:pPr>
            <a:r>
              <a:rPr lang="en-US" dirty="0">
                <a:solidFill>
                  <a:srgbClr val="FF0000"/>
                </a:solidFill>
              </a:rPr>
              <a:t>Select </a:t>
            </a:r>
            <a:r>
              <a:rPr lang="en-US" b="1" dirty="0">
                <a:solidFill>
                  <a:srgbClr val="FF0000"/>
                </a:solidFill>
              </a:rPr>
              <a:t>Change Picture</a:t>
            </a:r>
            <a:r>
              <a:rPr lang="en-US" dirty="0">
                <a:solidFill>
                  <a:srgbClr val="FF0000"/>
                </a:solidFill>
              </a:rPr>
              <a:t> &gt; </a:t>
            </a:r>
            <a:r>
              <a:rPr lang="en-US" b="1" dirty="0">
                <a:solidFill>
                  <a:srgbClr val="FF0000"/>
                </a:solidFill>
              </a:rPr>
              <a:t>From File…</a:t>
            </a:r>
          </a:p>
          <a:p>
            <a:pPr marL="342900" indent="-342900">
              <a:buFont typeface="+mj-lt"/>
              <a:buAutoNum type="arabicPeriod"/>
            </a:pPr>
            <a:r>
              <a:rPr lang="en-US" dirty="0">
                <a:solidFill>
                  <a:srgbClr val="FF0000"/>
                </a:solidFill>
              </a:rPr>
              <a:t>Browse and select new image within the pop-up file browser.</a:t>
            </a:r>
          </a:p>
          <a:p>
            <a:pPr marL="342900" indent="-342900">
              <a:buFont typeface="+mj-lt"/>
              <a:buAutoNum type="arabicPeriod"/>
            </a:pPr>
            <a:r>
              <a:rPr lang="en-US" dirty="0">
                <a:solidFill>
                  <a:srgbClr val="FF0000"/>
                </a:solidFill>
              </a:rPr>
              <a:t>Select </a:t>
            </a:r>
            <a:r>
              <a:rPr lang="en-US" b="1" dirty="0">
                <a:solidFill>
                  <a:srgbClr val="FF0000"/>
                </a:solidFill>
              </a:rPr>
              <a:t>Insert</a:t>
            </a:r>
          </a:p>
          <a:p>
            <a:pPr marL="342900" indent="-342900">
              <a:buFont typeface="+mj-lt"/>
              <a:buAutoNum type="arabicPeriod"/>
            </a:pPr>
            <a:r>
              <a:rPr lang="en-US" dirty="0">
                <a:solidFill>
                  <a:srgbClr val="FF0000"/>
                </a:solidFill>
              </a:rPr>
              <a:t>Resize / Reposition new image within space as desired</a:t>
            </a:r>
            <a:br>
              <a:rPr lang="en-US" dirty="0">
                <a:solidFill>
                  <a:srgbClr val="FF0000"/>
                </a:solidFill>
              </a:rPr>
            </a:br>
            <a:endParaRPr lang="en-US" dirty="0">
              <a:solidFill>
                <a:srgbClr val="FF0000"/>
              </a:solidFill>
            </a:endParaRPr>
          </a:p>
          <a:p>
            <a:r>
              <a:rPr lang="en-US" dirty="0">
                <a:solidFill>
                  <a:srgbClr val="FF0000"/>
                </a:solidFill>
              </a:rPr>
              <a:t>Note: The image is cropped. You will need to use the CROP tool in order to adjust the image within the cropped space</a:t>
            </a:r>
          </a:p>
        </p:txBody>
      </p:sp>
      <p:pic>
        <p:nvPicPr>
          <p:cNvPr id="15" name="Graphic 14">
            <a:extLst>
              <a:ext uri="{FF2B5EF4-FFF2-40B4-BE49-F238E27FC236}">
                <a16:creationId xmlns:a16="http://schemas.microsoft.com/office/drawing/2014/main" id="{20F9642C-3841-E64A-A828-D413342F72E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187" y="6457644"/>
            <a:ext cx="1471507" cy="400357"/>
          </a:xfrm>
          <a:prstGeom prst="rect">
            <a:avLst/>
          </a:prstGeom>
        </p:spPr>
      </p:pic>
      <p:pic>
        <p:nvPicPr>
          <p:cNvPr id="12" name="Graphic 11">
            <a:extLst>
              <a:ext uri="{FF2B5EF4-FFF2-40B4-BE49-F238E27FC236}">
                <a16:creationId xmlns:a16="http://schemas.microsoft.com/office/drawing/2014/main" id="{140AF355-7E13-B44A-9FC2-76C92FCD3A1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15008" y="6472925"/>
            <a:ext cx="487680" cy="365760"/>
          </a:xfrm>
          <a:prstGeom prst="rect">
            <a:avLst/>
          </a:prstGeom>
        </p:spPr>
      </p:pic>
    </p:spTree>
    <p:extLst>
      <p:ext uri="{BB962C8B-B14F-4D97-AF65-F5344CB8AC3E}">
        <p14:creationId xmlns:p14="http://schemas.microsoft.com/office/powerpoint/2010/main" val="2135179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Title and Content">
    <p:bg>
      <p:bgPr>
        <a:solidFill>
          <a:schemeClr val="bg1"/>
        </a:solidFill>
        <a:effectLst/>
      </p:bgPr>
    </p:bg>
    <p:spTree>
      <p:nvGrpSpPr>
        <p:cNvPr id="1" name=""/>
        <p:cNvGrpSpPr/>
        <p:nvPr/>
      </p:nvGrpSpPr>
      <p:grpSpPr>
        <a:xfrm>
          <a:off x="0" y="0"/>
          <a:ext cx="0" cy="0"/>
          <a:chOff x="0" y="0"/>
          <a:chExt cx="0" cy="0"/>
        </a:xfrm>
      </p:grpSpPr>
      <p:pic>
        <p:nvPicPr>
          <p:cNvPr id="53" name="Picture 52" descr="Chippewa National Forest, Minnesota">
            <a:extLst>
              <a:ext uri="{FF2B5EF4-FFF2-40B4-BE49-F238E27FC236}">
                <a16:creationId xmlns:a16="http://schemas.microsoft.com/office/drawing/2014/main" id="{BA33A290-D2DF-AC48-B63E-70302C789E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80261" y="4875"/>
            <a:ext cx="6609440" cy="6448140"/>
          </a:xfrm>
          <a:prstGeom prst="rect">
            <a:avLst/>
          </a:prstGeom>
        </p:spPr>
      </p:pic>
      <p:sp>
        <p:nvSpPr>
          <p:cNvPr id="76" name="Freeform 75">
            <a:extLst>
              <a:ext uri="{FF2B5EF4-FFF2-40B4-BE49-F238E27FC236}">
                <a16:creationId xmlns:a16="http://schemas.microsoft.com/office/drawing/2014/main" id="{4E6C8946-8ADA-3546-9472-3E00B60BCABB}"/>
              </a:ext>
            </a:extLst>
          </p:cNvPr>
          <p:cNvSpPr/>
          <p:nvPr/>
        </p:nvSpPr>
        <p:spPr>
          <a:xfrm>
            <a:off x="7189695" y="914400"/>
            <a:ext cx="3496235" cy="5943600"/>
          </a:xfrm>
          <a:custGeom>
            <a:avLst/>
            <a:gdLst>
              <a:gd name="connsiteX0" fmla="*/ 0 w 2622176"/>
              <a:gd name="connsiteY0" fmla="*/ 0 h 5943600"/>
              <a:gd name="connsiteX1" fmla="*/ 2622176 w 2622176"/>
              <a:gd name="connsiteY1" fmla="*/ 0 h 5943600"/>
              <a:gd name="connsiteX2" fmla="*/ 2622176 w 2622176"/>
              <a:gd name="connsiteY2" fmla="*/ 281242 h 5943600"/>
              <a:gd name="connsiteX3" fmla="*/ 2614173 w 2622176"/>
              <a:gd name="connsiteY3" fmla="*/ 289552 h 5943600"/>
              <a:gd name="connsiteX4" fmla="*/ 2474473 w 2622176"/>
              <a:gd name="connsiteY4" fmla="*/ 416922 h 5943600"/>
              <a:gd name="connsiteX5" fmla="*/ 2608008 w 2622176"/>
              <a:gd name="connsiteY5" fmla="*/ 440581 h 5943600"/>
              <a:gd name="connsiteX6" fmla="*/ 2622176 w 2622176"/>
              <a:gd name="connsiteY6" fmla="*/ 438647 h 5943600"/>
              <a:gd name="connsiteX7" fmla="*/ 2622176 w 2622176"/>
              <a:gd name="connsiteY7" fmla="*/ 871592 h 5943600"/>
              <a:gd name="connsiteX8" fmla="*/ 2562695 w 2622176"/>
              <a:gd name="connsiteY8" fmla="*/ 957881 h 5943600"/>
              <a:gd name="connsiteX9" fmla="*/ 2176126 w 2622176"/>
              <a:gd name="connsiteY9" fmla="*/ 1363299 h 5943600"/>
              <a:gd name="connsiteX10" fmla="*/ 2156878 w 2622176"/>
              <a:gd name="connsiteY10" fmla="*/ 1379339 h 5943600"/>
              <a:gd name="connsiteX11" fmla="*/ 2179334 w 2622176"/>
              <a:gd name="connsiteY11" fmla="*/ 1385756 h 5943600"/>
              <a:gd name="connsiteX12" fmla="*/ 2185750 w 2622176"/>
              <a:gd name="connsiteY12" fmla="*/ 1388964 h 5943600"/>
              <a:gd name="connsiteX13" fmla="*/ 2204998 w 2622176"/>
              <a:gd name="connsiteY13" fmla="*/ 1395380 h 5943600"/>
              <a:gd name="connsiteX14" fmla="*/ 2230663 w 2622176"/>
              <a:gd name="connsiteY14" fmla="*/ 1401796 h 5943600"/>
              <a:gd name="connsiteX15" fmla="*/ 2240287 w 2622176"/>
              <a:gd name="connsiteY15" fmla="*/ 1405004 h 5943600"/>
              <a:gd name="connsiteX16" fmla="*/ 2461641 w 2622176"/>
              <a:gd name="connsiteY16" fmla="*/ 1417836 h 5943600"/>
              <a:gd name="connsiteX17" fmla="*/ 2464849 w 2622176"/>
              <a:gd name="connsiteY17" fmla="*/ 1417836 h 5943600"/>
              <a:gd name="connsiteX18" fmla="*/ 2487305 w 2622176"/>
              <a:gd name="connsiteY18" fmla="*/ 1414628 h 5943600"/>
              <a:gd name="connsiteX19" fmla="*/ 2249911 w 2622176"/>
              <a:gd name="connsiteY19" fmla="*/ 1722602 h 5943600"/>
              <a:gd name="connsiteX20" fmla="*/ 2586755 w 2622176"/>
              <a:gd name="connsiteY20" fmla="*/ 1668065 h 5943600"/>
              <a:gd name="connsiteX21" fmla="*/ 1848907 w 2622176"/>
              <a:gd name="connsiteY21" fmla="*/ 2540657 h 5943600"/>
              <a:gd name="connsiteX22" fmla="*/ 1816826 w 2622176"/>
              <a:gd name="connsiteY22" fmla="*/ 2569530 h 5943600"/>
              <a:gd name="connsiteX23" fmla="*/ 1829658 w 2622176"/>
              <a:gd name="connsiteY23" fmla="*/ 2572738 h 5943600"/>
              <a:gd name="connsiteX24" fmla="*/ 1845698 w 2622176"/>
              <a:gd name="connsiteY24" fmla="*/ 2582362 h 5943600"/>
              <a:gd name="connsiteX25" fmla="*/ 2233871 w 2622176"/>
              <a:gd name="connsiteY25" fmla="*/ 2620858 h 5943600"/>
              <a:gd name="connsiteX26" fmla="*/ 2339736 w 2622176"/>
              <a:gd name="connsiteY26" fmla="*/ 2604818 h 5943600"/>
              <a:gd name="connsiteX27" fmla="*/ 2426353 w 2622176"/>
              <a:gd name="connsiteY27" fmla="*/ 2585570 h 5943600"/>
              <a:gd name="connsiteX28" fmla="*/ 1710961 w 2622176"/>
              <a:gd name="connsiteY28" fmla="*/ 3374752 h 5943600"/>
              <a:gd name="connsiteX29" fmla="*/ 1945148 w 2622176"/>
              <a:gd name="connsiteY29" fmla="*/ 3422873 h 5943600"/>
              <a:gd name="connsiteX30" fmla="*/ 1438278 w 2622176"/>
              <a:gd name="connsiteY30" fmla="*/ 3836713 h 5943600"/>
              <a:gd name="connsiteX31" fmla="*/ 1441486 w 2622176"/>
              <a:gd name="connsiteY31" fmla="*/ 3836713 h 5943600"/>
              <a:gd name="connsiteX32" fmla="*/ 1463943 w 2622176"/>
              <a:gd name="connsiteY32" fmla="*/ 3849545 h 5943600"/>
              <a:gd name="connsiteX33" fmla="*/ 1977228 w 2622176"/>
              <a:gd name="connsiteY33" fmla="*/ 3900874 h 5943600"/>
              <a:gd name="connsiteX34" fmla="*/ 2051013 w 2622176"/>
              <a:gd name="connsiteY34" fmla="*/ 3884834 h 5943600"/>
              <a:gd name="connsiteX35" fmla="*/ 960281 w 2622176"/>
              <a:gd name="connsiteY35" fmla="*/ 4975574 h 5943600"/>
              <a:gd name="connsiteX36" fmla="*/ 1354869 w 2622176"/>
              <a:gd name="connsiteY36" fmla="*/ 5049360 h 5943600"/>
              <a:gd name="connsiteX37" fmla="*/ 1066146 w 2622176"/>
              <a:gd name="connsiteY37" fmla="*/ 5229011 h 5943600"/>
              <a:gd name="connsiteX38" fmla="*/ 1637176 w 2622176"/>
              <a:gd name="connsiteY38" fmla="*/ 5370166 h 5943600"/>
              <a:gd name="connsiteX39" fmla="*/ 1084542 w 2622176"/>
              <a:gd name="connsiteY39" fmla="*/ 5848818 h 5943600"/>
              <a:gd name="connsiteX40" fmla="*/ 956174 w 2622176"/>
              <a:gd name="connsiteY40" fmla="*/ 5943600 h 5943600"/>
              <a:gd name="connsiteX41" fmla="*/ 0 w 2622176"/>
              <a:gd name="connsiteY41"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22176" h="5943600">
                <a:moveTo>
                  <a:pt x="0" y="0"/>
                </a:moveTo>
                <a:lnTo>
                  <a:pt x="2622176" y="0"/>
                </a:lnTo>
                <a:lnTo>
                  <a:pt x="2622176" y="281242"/>
                </a:lnTo>
                <a:lnTo>
                  <a:pt x="2614173" y="289552"/>
                </a:lnTo>
                <a:cubicBezTo>
                  <a:pt x="2568108" y="334114"/>
                  <a:pt x="2520990" y="376821"/>
                  <a:pt x="2474473" y="416922"/>
                </a:cubicBezTo>
                <a:cubicBezTo>
                  <a:pt x="2519386" y="432962"/>
                  <a:pt x="2564298" y="440180"/>
                  <a:pt x="2608008" y="440581"/>
                </a:cubicBezTo>
                <a:lnTo>
                  <a:pt x="2622176" y="438647"/>
                </a:lnTo>
                <a:lnTo>
                  <a:pt x="2622176" y="871592"/>
                </a:lnTo>
                <a:lnTo>
                  <a:pt x="2562695" y="957881"/>
                </a:lnTo>
                <a:cubicBezTo>
                  <a:pt x="2453621" y="1099436"/>
                  <a:pt x="2325300" y="1234977"/>
                  <a:pt x="2176126" y="1363299"/>
                </a:cubicBezTo>
                <a:cubicBezTo>
                  <a:pt x="2169710" y="1369715"/>
                  <a:pt x="2163294" y="1376131"/>
                  <a:pt x="2156878" y="1379339"/>
                </a:cubicBezTo>
                <a:cubicBezTo>
                  <a:pt x="2163294" y="1382548"/>
                  <a:pt x="2172918" y="1382548"/>
                  <a:pt x="2179334" y="1385756"/>
                </a:cubicBezTo>
                <a:cubicBezTo>
                  <a:pt x="2182542" y="1385756"/>
                  <a:pt x="2185750" y="1385756"/>
                  <a:pt x="2185750" y="1388964"/>
                </a:cubicBezTo>
                <a:cubicBezTo>
                  <a:pt x="2192166" y="1392172"/>
                  <a:pt x="2198582" y="1392172"/>
                  <a:pt x="2204998" y="1395380"/>
                </a:cubicBezTo>
                <a:cubicBezTo>
                  <a:pt x="2214622" y="1398588"/>
                  <a:pt x="2224247" y="1398588"/>
                  <a:pt x="2230663" y="1401796"/>
                </a:cubicBezTo>
                <a:cubicBezTo>
                  <a:pt x="2233871" y="1401796"/>
                  <a:pt x="2237079" y="1405004"/>
                  <a:pt x="2240287" y="1405004"/>
                </a:cubicBezTo>
                <a:cubicBezTo>
                  <a:pt x="2314072" y="1421044"/>
                  <a:pt x="2391064" y="1424252"/>
                  <a:pt x="2461641" y="1417836"/>
                </a:cubicBezTo>
                <a:cubicBezTo>
                  <a:pt x="2461641" y="1417836"/>
                  <a:pt x="2464849" y="1417836"/>
                  <a:pt x="2464849" y="1417836"/>
                </a:cubicBezTo>
                <a:cubicBezTo>
                  <a:pt x="2471265" y="1417836"/>
                  <a:pt x="2480889" y="1417836"/>
                  <a:pt x="2487305" y="1414628"/>
                </a:cubicBezTo>
                <a:cubicBezTo>
                  <a:pt x="2413520" y="1494830"/>
                  <a:pt x="2336528" y="1648816"/>
                  <a:pt x="2249911" y="1722602"/>
                </a:cubicBezTo>
                <a:cubicBezTo>
                  <a:pt x="2365400" y="1764306"/>
                  <a:pt x="2477681" y="1690521"/>
                  <a:pt x="2586755" y="1668065"/>
                </a:cubicBezTo>
                <a:cubicBezTo>
                  <a:pt x="2400688" y="1979247"/>
                  <a:pt x="2160086" y="2271180"/>
                  <a:pt x="1848907" y="2540657"/>
                </a:cubicBezTo>
                <a:cubicBezTo>
                  <a:pt x="1839282" y="2550281"/>
                  <a:pt x="1826451" y="2559905"/>
                  <a:pt x="1816826" y="2569530"/>
                </a:cubicBezTo>
                <a:cubicBezTo>
                  <a:pt x="1820034" y="2569530"/>
                  <a:pt x="1823242" y="2572738"/>
                  <a:pt x="1829658" y="2572738"/>
                </a:cubicBezTo>
                <a:cubicBezTo>
                  <a:pt x="1836074" y="2575946"/>
                  <a:pt x="1839282" y="2579154"/>
                  <a:pt x="1845698" y="2582362"/>
                </a:cubicBezTo>
                <a:cubicBezTo>
                  <a:pt x="1977228" y="2624066"/>
                  <a:pt x="2108757" y="2633691"/>
                  <a:pt x="2233871" y="2620858"/>
                </a:cubicBezTo>
                <a:cubicBezTo>
                  <a:pt x="2265951" y="2617650"/>
                  <a:pt x="2301239" y="2614442"/>
                  <a:pt x="2339736" y="2604818"/>
                </a:cubicBezTo>
                <a:cubicBezTo>
                  <a:pt x="2368608" y="2598402"/>
                  <a:pt x="2397480" y="2591986"/>
                  <a:pt x="2426353" y="2585570"/>
                </a:cubicBezTo>
                <a:cubicBezTo>
                  <a:pt x="2233871" y="2864671"/>
                  <a:pt x="1999684" y="3127732"/>
                  <a:pt x="1710961" y="3374752"/>
                </a:cubicBezTo>
                <a:cubicBezTo>
                  <a:pt x="1787954" y="3403625"/>
                  <a:pt x="1864947" y="3416457"/>
                  <a:pt x="1945148" y="3422873"/>
                </a:cubicBezTo>
                <a:cubicBezTo>
                  <a:pt x="1794370" y="3567236"/>
                  <a:pt x="1624344" y="3705182"/>
                  <a:pt x="1438278" y="3836713"/>
                </a:cubicBezTo>
                <a:cubicBezTo>
                  <a:pt x="1438278" y="3836713"/>
                  <a:pt x="1441486" y="3836713"/>
                  <a:pt x="1441486" y="3836713"/>
                </a:cubicBezTo>
                <a:cubicBezTo>
                  <a:pt x="1435070" y="3839921"/>
                  <a:pt x="1457527" y="3843129"/>
                  <a:pt x="1463943" y="3849545"/>
                </a:cubicBezTo>
                <a:cubicBezTo>
                  <a:pt x="1637176" y="3904082"/>
                  <a:pt x="1810410" y="3916915"/>
                  <a:pt x="1977228" y="3900874"/>
                </a:cubicBezTo>
                <a:cubicBezTo>
                  <a:pt x="2002892" y="3894458"/>
                  <a:pt x="2028556" y="3891250"/>
                  <a:pt x="2051013" y="3884834"/>
                </a:cubicBezTo>
                <a:cubicBezTo>
                  <a:pt x="1810410" y="4298673"/>
                  <a:pt x="1492815" y="4718929"/>
                  <a:pt x="960281" y="4975574"/>
                </a:cubicBezTo>
                <a:cubicBezTo>
                  <a:pt x="1101435" y="5020487"/>
                  <a:pt x="1229756" y="5042943"/>
                  <a:pt x="1354869" y="5049360"/>
                </a:cubicBezTo>
                <a:cubicBezTo>
                  <a:pt x="1261836" y="5113521"/>
                  <a:pt x="1165595" y="5174474"/>
                  <a:pt x="1066146" y="5229011"/>
                </a:cubicBezTo>
                <a:cubicBezTo>
                  <a:pt x="1204092" y="5299588"/>
                  <a:pt x="1419030" y="5357333"/>
                  <a:pt x="1637176" y="5370166"/>
                </a:cubicBezTo>
                <a:cubicBezTo>
                  <a:pt x="1468755" y="5533777"/>
                  <a:pt x="1285897" y="5693778"/>
                  <a:pt x="1084542" y="5848818"/>
                </a:cubicBezTo>
                <a:lnTo>
                  <a:pt x="956174" y="5943600"/>
                </a:lnTo>
                <a:lnTo>
                  <a:pt x="0" y="59436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65" name="Freeform 64">
            <a:extLst>
              <a:ext uri="{FF2B5EF4-FFF2-40B4-BE49-F238E27FC236}">
                <a16:creationId xmlns:a16="http://schemas.microsoft.com/office/drawing/2014/main" id="{4763B1F9-ACB5-DF47-853D-FFCDB62D028C}"/>
              </a:ext>
            </a:extLst>
          </p:cNvPr>
          <p:cNvSpPr/>
          <p:nvPr/>
        </p:nvSpPr>
        <p:spPr>
          <a:xfrm>
            <a:off x="0" y="0"/>
            <a:ext cx="12192000" cy="6858000"/>
          </a:xfrm>
          <a:custGeom>
            <a:avLst/>
            <a:gdLst>
              <a:gd name="connsiteX0" fmla="*/ 9113079 w 9144000"/>
              <a:gd name="connsiteY0" fmla="*/ 3745196 h 6858000"/>
              <a:gd name="connsiteX1" fmla="*/ 9144000 w 9144000"/>
              <a:gd name="connsiteY1" fmla="*/ 3758264 h 6858000"/>
              <a:gd name="connsiteX2" fmla="*/ 9144000 w 9144000"/>
              <a:gd name="connsiteY2" fmla="*/ 3787246 h 6858000"/>
              <a:gd name="connsiteX3" fmla="*/ 7816170 w 9144000"/>
              <a:gd name="connsiteY3" fmla="*/ 3498012 h 6858000"/>
              <a:gd name="connsiteX4" fmla="*/ 7786135 w 9144000"/>
              <a:gd name="connsiteY4" fmla="*/ 3538679 h 6858000"/>
              <a:gd name="connsiteX5" fmla="*/ 7767767 w 9144000"/>
              <a:gd name="connsiteY5" fmla="*/ 3508769 h 6858000"/>
              <a:gd name="connsiteX6" fmla="*/ 8962201 w 9144000"/>
              <a:gd name="connsiteY6" fmla="*/ 2589528 h 6858000"/>
              <a:gd name="connsiteX7" fmla="*/ 9057804 w 9144000"/>
              <a:gd name="connsiteY7" fmla="*/ 2610595 h 6858000"/>
              <a:gd name="connsiteX8" fmla="*/ 9144000 w 9144000"/>
              <a:gd name="connsiteY8" fmla="*/ 2613226 h 6858000"/>
              <a:gd name="connsiteX9" fmla="*/ 9144000 w 9144000"/>
              <a:gd name="connsiteY9" fmla="*/ 2882358 h 6858000"/>
              <a:gd name="connsiteX10" fmla="*/ 9133744 w 9144000"/>
              <a:gd name="connsiteY10" fmla="*/ 2868865 h 6858000"/>
              <a:gd name="connsiteX11" fmla="*/ 8962201 w 9144000"/>
              <a:gd name="connsiteY11" fmla="*/ 2589528 h 6858000"/>
              <a:gd name="connsiteX12" fmla="*/ 9094490 w 9144000"/>
              <a:gd name="connsiteY12" fmla="*/ 2352036 h 6858000"/>
              <a:gd name="connsiteX13" fmla="*/ 9144000 w 9144000"/>
              <a:gd name="connsiteY13" fmla="*/ 2356586 h 6858000"/>
              <a:gd name="connsiteX14" fmla="*/ 9144000 w 9144000"/>
              <a:gd name="connsiteY14" fmla="*/ 2393753 h 6858000"/>
              <a:gd name="connsiteX15" fmla="*/ 9090607 w 9144000"/>
              <a:gd name="connsiteY15" fmla="*/ 2348764 h 6858000"/>
              <a:gd name="connsiteX16" fmla="*/ 9094490 w 9144000"/>
              <a:gd name="connsiteY16" fmla="*/ 2352036 h 6858000"/>
              <a:gd name="connsiteX17" fmla="*/ 9093818 w 9144000"/>
              <a:gd name="connsiteY17" fmla="*/ 2351974 h 6858000"/>
              <a:gd name="connsiteX18" fmla="*/ 9090607 w 9144000"/>
              <a:gd name="connsiteY18" fmla="*/ 2348764 h 6858000"/>
              <a:gd name="connsiteX19" fmla="*/ 7877163 w 9144000"/>
              <a:gd name="connsiteY19" fmla="*/ 2326293 h 6858000"/>
              <a:gd name="connsiteX20" fmla="*/ 7639611 w 9144000"/>
              <a:gd name="connsiteY20" fmla="*/ 2634471 h 6858000"/>
              <a:gd name="connsiteX21" fmla="*/ 7976679 w 9144000"/>
              <a:gd name="connsiteY21" fmla="*/ 2579898 h 6858000"/>
              <a:gd name="connsiteX22" fmla="*/ 7826554 w 9144000"/>
              <a:gd name="connsiteY22" fmla="*/ 2809778 h 6858000"/>
              <a:gd name="connsiteX23" fmla="*/ 7774721 w 9144000"/>
              <a:gd name="connsiteY23" fmla="*/ 2876748 h 6858000"/>
              <a:gd name="connsiteX24" fmla="*/ 7654301 w 9144000"/>
              <a:gd name="connsiteY24" fmla="*/ 2720344 h 6858000"/>
              <a:gd name="connsiteX25" fmla="*/ 7539098 w 9144000"/>
              <a:gd name="connsiteY25" fmla="*/ 2512398 h 6858000"/>
              <a:gd name="connsiteX26" fmla="*/ 7572471 w 9144000"/>
              <a:gd name="connsiteY26" fmla="*/ 2522667 h 6858000"/>
              <a:gd name="connsiteX27" fmla="*/ 7569904 w 9144000"/>
              <a:gd name="connsiteY27" fmla="*/ 2517532 h 6858000"/>
              <a:gd name="connsiteX28" fmla="*/ 7503157 w 9144000"/>
              <a:gd name="connsiteY28" fmla="*/ 2342961 h 6858000"/>
              <a:gd name="connsiteX29" fmla="*/ 7686913 w 9144000"/>
              <a:gd name="connsiteY29" fmla="*/ 2366066 h 6858000"/>
              <a:gd name="connsiteX30" fmla="*/ 7760241 w 9144000"/>
              <a:gd name="connsiteY30" fmla="*/ 2331174 h 6858000"/>
              <a:gd name="connsiteX31" fmla="*/ 7851482 w 9144000"/>
              <a:gd name="connsiteY31" fmla="*/ 2329503 h 6858000"/>
              <a:gd name="connsiteX32" fmla="*/ 7854692 w 9144000"/>
              <a:gd name="connsiteY32" fmla="*/ 2329503 h 6858000"/>
              <a:gd name="connsiteX33" fmla="*/ 7877163 w 9144000"/>
              <a:gd name="connsiteY33" fmla="*/ 2326293 h 6858000"/>
              <a:gd name="connsiteX34" fmla="*/ 0 w 9144000"/>
              <a:gd name="connsiteY34" fmla="*/ 0 h 6858000"/>
              <a:gd name="connsiteX35" fmla="*/ 9144000 w 9144000"/>
              <a:gd name="connsiteY35" fmla="*/ 0 h 6858000"/>
              <a:gd name="connsiteX36" fmla="*/ 9144000 w 9144000"/>
              <a:gd name="connsiteY36" fmla="*/ 2049036 h 6858000"/>
              <a:gd name="connsiteX37" fmla="*/ 9106658 w 9144000"/>
              <a:gd name="connsiteY37" fmla="*/ 2011694 h 6858000"/>
              <a:gd name="connsiteX38" fmla="*/ 9103448 w 9144000"/>
              <a:gd name="connsiteY38" fmla="*/ 2008484 h 6858000"/>
              <a:gd name="connsiteX39" fmla="*/ 8788852 w 9144000"/>
              <a:gd name="connsiteY39" fmla="*/ 1526956 h 6858000"/>
              <a:gd name="connsiteX40" fmla="*/ 8830583 w 9144000"/>
              <a:gd name="connsiteY40" fmla="*/ 1539796 h 6858000"/>
              <a:gd name="connsiteX41" fmla="*/ 8827374 w 9144000"/>
              <a:gd name="connsiteY41" fmla="*/ 1533376 h 6858000"/>
              <a:gd name="connsiteX42" fmla="*/ 8743909 w 9144000"/>
              <a:gd name="connsiteY42" fmla="*/ 1315083 h 6858000"/>
              <a:gd name="connsiteX43" fmla="*/ 9068136 w 9144000"/>
              <a:gd name="connsiteY43" fmla="*/ 1299032 h 6858000"/>
              <a:gd name="connsiteX44" fmla="*/ 9013564 w 9144000"/>
              <a:gd name="connsiteY44" fmla="*/ 1263720 h 6858000"/>
              <a:gd name="connsiteX45" fmla="*/ 9007143 w 9144000"/>
              <a:gd name="connsiteY45" fmla="*/ 1257300 h 6858000"/>
              <a:gd name="connsiteX46" fmla="*/ 8955780 w 9144000"/>
              <a:gd name="connsiteY46" fmla="*/ 1218777 h 6858000"/>
              <a:gd name="connsiteX47" fmla="*/ 8949360 w 9144000"/>
              <a:gd name="connsiteY47" fmla="*/ 1212357 h 6858000"/>
              <a:gd name="connsiteX48" fmla="*/ 8901208 w 9144000"/>
              <a:gd name="connsiteY48" fmla="*/ 1170625 h 6858000"/>
              <a:gd name="connsiteX49" fmla="*/ 8856265 w 9144000"/>
              <a:gd name="connsiteY49" fmla="*/ 1125682 h 6858000"/>
              <a:gd name="connsiteX50" fmla="*/ 8846634 w 9144000"/>
              <a:gd name="connsiteY50" fmla="*/ 1112841 h 6858000"/>
              <a:gd name="connsiteX51" fmla="*/ 8808112 w 9144000"/>
              <a:gd name="connsiteY51" fmla="*/ 1067898 h 6858000"/>
              <a:gd name="connsiteX52" fmla="*/ 8795272 w 9144000"/>
              <a:gd name="connsiteY52" fmla="*/ 1051847 h 6858000"/>
              <a:gd name="connsiteX53" fmla="*/ 8769590 w 9144000"/>
              <a:gd name="connsiteY53" fmla="*/ 1013325 h 6858000"/>
              <a:gd name="connsiteX54" fmla="*/ 8750329 w 9144000"/>
              <a:gd name="connsiteY54" fmla="*/ 984434 h 6858000"/>
              <a:gd name="connsiteX55" fmla="*/ 8727858 w 9144000"/>
              <a:gd name="connsiteY55" fmla="*/ 949121 h 6858000"/>
              <a:gd name="connsiteX56" fmla="*/ 8711807 w 9144000"/>
              <a:gd name="connsiteY56" fmla="*/ 920230 h 6858000"/>
              <a:gd name="connsiteX57" fmla="*/ 8698967 w 9144000"/>
              <a:gd name="connsiteY57" fmla="*/ 894548 h 6858000"/>
              <a:gd name="connsiteX58" fmla="*/ 8670075 w 9144000"/>
              <a:gd name="connsiteY58" fmla="*/ 836765 h 6858000"/>
              <a:gd name="connsiteX59" fmla="*/ 8663655 w 9144000"/>
              <a:gd name="connsiteY59" fmla="*/ 820714 h 6858000"/>
              <a:gd name="connsiteX60" fmla="*/ 8628343 w 9144000"/>
              <a:gd name="connsiteY60" fmla="*/ 734039 h 6858000"/>
              <a:gd name="connsiteX61" fmla="*/ 8503146 w 9144000"/>
              <a:gd name="connsiteY61" fmla="*/ 111262 h 6858000"/>
              <a:gd name="connsiteX62" fmla="*/ 8345848 w 9144000"/>
              <a:gd name="connsiteY62" fmla="*/ 769351 h 6858000"/>
              <a:gd name="connsiteX63" fmla="*/ 7864323 w 9144000"/>
              <a:gd name="connsiteY63" fmla="*/ 1327924 h 6858000"/>
              <a:gd name="connsiteX64" fmla="*/ 8124346 w 9144000"/>
              <a:gd name="connsiteY64" fmla="*/ 1334344 h 6858000"/>
              <a:gd name="connsiteX65" fmla="*/ 8130767 w 9144000"/>
              <a:gd name="connsiteY65" fmla="*/ 1324714 h 6858000"/>
              <a:gd name="connsiteX66" fmla="*/ 8133977 w 9144000"/>
              <a:gd name="connsiteY66" fmla="*/ 1331134 h 6858000"/>
              <a:gd name="connsiteX67" fmla="*/ 8223862 w 9144000"/>
              <a:gd name="connsiteY67" fmla="*/ 1295822 h 6858000"/>
              <a:gd name="connsiteX68" fmla="*/ 8153238 w 9144000"/>
              <a:gd name="connsiteY68" fmla="*/ 1453121 h 6858000"/>
              <a:gd name="connsiteX69" fmla="*/ 8223862 w 9144000"/>
              <a:gd name="connsiteY69" fmla="*/ 1427440 h 6858000"/>
              <a:gd name="connsiteX70" fmla="*/ 7673845 w 9144000"/>
              <a:gd name="connsiteY70" fmla="*/ 2177289 h 6858000"/>
              <a:gd name="connsiteX71" fmla="*/ 7623915 w 9144000"/>
              <a:gd name="connsiteY71" fmla="*/ 2222401 h 6858000"/>
              <a:gd name="connsiteX72" fmla="*/ 7593009 w 9144000"/>
              <a:gd name="connsiteY72" fmla="*/ 2191494 h 6858000"/>
              <a:gd name="connsiteX73" fmla="*/ 7585307 w 9144000"/>
              <a:gd name="connsiteY73" fmla="*/ 2181225 h 6858000"/>
              <a:gd name="connsiteX74" fmla="*/ 7554501 w 9144000"/>
              <a:gd name="connsiteY74" fmla="*/ 2145284 h 6858000"/>
              <a:gd name="connsiteX75" fmla="*/ 7544232 w 9144000"/>
              <a:gd name="connsiteY75" fmla="*/ 2132448 h 6858000"/>
              <a:gd name="connsiteX76" fmla="*/ 7523694 w 9144000"/>
              <a:gd name="connsiteY76" fmla="*/ 2101641 h 6858000"/>
              <a:gd name="connsiteX77" fmla="*/ 7508291 w 9144000"/>
              <a:gd name="connsiteY77" fmla="*/ 2078536 h 6858000"/>
              <a:gd name="connsiteX78" fmla="*/ 7490321 w 9144000"/>
              <a:gd name="connsiteY78" fmla="*/ 2050297 h 6858000"/>
              <a:gd name="connsiteX79" fmla="*/ 7477484 w 9144000"/>
              <a:gd name="connsiteY79" fmla="*/ 2027192 h 6858000"/>
              <a:gd name="connsiteX80" fmla="*/ 7467216 w 9144000"/>
              <a:gd name="connsiteY80" fmla="*/ 2006654 h 6858000"/>
              <a:gd name="connsiteX81" fmla="*/ 7444111 w 9144000"/>
              <a:gd name="connsiteY81" fmla="*/ 1960444 h 6858000"/>
              <a:gd name="connsiteX82" fmla="*/ 7438976 w 9144000"/>
              <a:gd name="connsiteY82" fmla="*/ 1947608 h 6858000"/>
              <a:gd name="connsiteX83" fmla="*/ 7410737 w 9144000"/>
              <a:gd name="connsiteY83" fmla="*/ 1878292 h 6858000"/>
              <a:gd name="connsiteX84" fmla="*/ 7310616 w 9144000"/>
              <a:gd name="connsiteY84" fmla="*/ 1380250 h 6858000"/>
              <a:gd name="connsiteX85" fmla="*/ 7184823 w 9144000"/>
              <a:gd name="connsiteY85" fmla="*/ 1906532 h 6858000"/>
              <a:gd name="connsiteX86" fmla="*/ 6799741 w 9144000"/>
              <a:gd name="connsiteY86" fmla="*/ 2353230 h 6858000"/>
              <a:gd name="connsiteX87" fmla="*/ 7007685 w 9144000"/>
              <a:gd name="connsiteY87" fmla="*/ 2358364 h 6858000"/>
              <a:gd name="connsiteX88" fmla="*/ 7012820 w 9144000"/>
              <a:gd name="connsiteY88" fmla="*/ 2350663 h 6858000"/>
              <a:gd name="connsiteX89" fmla="*/ 7015387 w 9144000"/>
              <a:gd name="connsiteY89" fmla="*/ 2355797 h 6858000"/>
              <a:gd name="connsiteX90" fmla="*/ 7087269 w 9144000"/>
              <a:gd name="connsiteY90" fmla="*/ 2327558 h 6858000"/>
              <a:gd name="connsiteX91" fmla="*/ 7030790 w 9144000"/>
              <a:gd name="connsiteY91" fmla="*/ 2453352 h 6858000"/>
              <a:gd name="connsiteX92" fmla="*/ 7087269 w 9144000"/>
              <a:gd name="connsiteY92" fmla="*/ 2432814 h 6858000"/>
              <a:gd name="connsiteX93" fmla="*/ 6560991 w 9144000"/>
              <a:gd name="connsiteY93" fmla="*/ 3110562 h 6858000"/>
              <a:gd name="connsiteX94" fmla="*/ 6545588 w 9144000"/>
              <a:gd name="connsiteY94" fmla="*/ 3123399 h 6858000"/>
              <a:gd name="connsiteX95" fmla="*/ 6563558 w 9144000"/>
              <a:gd name="connsiteY95" fmla="*/ 3128533 h 6858000"/>
              <a:gd name="connsiteX96" fmla="*/ 6568693 w 9144000"/>
              <a:gd name="connsiteY96" fmla="*/ 3131100 h 6858000"/>
              <a:gd name="connsiteX97" fmla="*/ 6584096 w 9144000"/>
              <a:gd name="connsiteY97" fmla="*/ 3136235 h 6858000"/>
              <a:gd name="connsiteX98" fmla="*/ 6604633 w 9144000"/>
              <a:gd name="connsiteY98" fmla="*/ 3141369 h 6858000"/>
              <a:gd name="connsiteX99" fmla="*/ 6612335 w 9144000"/>
              <a:gd name="connsiteY99" fmla="*/ 3143936 h 6858000"/>
              <a:gd name="connsiteX100" fmla="*/ 6789472 w 9144000"/>
              <a:gd name="connsiteY100" fmla="*/ 3154205 h 6858000"/>
              <a:gd name="connsiteX101" fmla="*/ 6792040 w 9144000"/>
              <a:gd name="connsiteY101" fmla="*/ 3154205 h 6858000"/>
              <a:gd name="connsiteX102" fmla="*/ 6810010 w 9144000"/>
              <a:gd name="connsiteY102" fmla="*/ 3151638 h 6858000"/>
              <a:gd name="connsiteX103" fmla="*/ 6620037 w 9144000"/>
              <a:gd name="connsiteY103" fmla="*/ 3398092 h 6858000"/>
              <a:gd name="connsiteX104" fmla="*/ 6889594 w 9144000"/>
              <a:gd name="connsiteY104" fmla="*/ 3354449 h 6858000"/>
              <a:gd name="connsiteX105" fmla="*/ 6299136 w 9144000"/>
              <a:gd name="connsiteY105" fmla="*/ 4052736 h 6858000"/>
              <a:gd name="connsiteX106" fmla="*/ 6273464 w 9144000"/>
              <a:gd name="connsiteY106" fmla="*/ 4075841 h 6858000"/>
              <a:gd name="connsiteX107" fmla="*/ 6283732 w 9144000"/>
              <a:gd name="connsiteY107" fmla="*/ 4078408 h 6858000"/>
              <a:gd name="connsiteX108" fmla="*/ 6296568 w 9144000"/>
              <a:gd name="connsiteY108" fmla="*/ 4086109 h 6858000"/>
              <a:gd name="connsiteX109" fmla="*/ 6607201 w 9144000"/>
              <a:gd name="connsiteY109" fmla="*/ 4116916 h 6858000"/>
              <a:gd name="connsiteX110" fmla="*/ 6691919 w 9144000"/>
              <a:gd name="connsiteY110" fmla="*/ 4104080 h 6858000"/>
              <a:gd name="connsiteX111" fmla="*/ 6761233 w 9144000"/>
              <a:gd name="connsiteY111" fmla="*/ 4088677 h 6858000"/>
              <a:gd name="connsiteX112" fmla="*/ 6188746 w 9144000"/>
              <a:gd name="connsiteY112" fmla="*/ 4720215 h 6858000"/>
              <a:gd name="connsiteX113" fmla="*/ 6376152 w 9144000"/>
              <a:gd name="connsiteY113" fmla="*/ 4758723 h 6858000"/>
              <a:gd name="connsiteX114" fmla="*/ 5970533 w 9144000"/>
              <a:gd name="connsiteY114" fmla="*/ 5089896 h 6858000"/>
              <a:gd name="connsiteX115" fmla="*/ 5973100 w 9144000"/>
              <a:gd name="connsiteY115" fmla="*/ 5089896 h 6858000"/>
              <a:gd name="connsiteX116" fmla="*/ 5991071 w 9144000"/>
              <a:gd name="connsiteY116" fmla="*/ 5100165 h 6858000"/>
              <a:gd name="connsiteX117" fmla="*/ 6401824 w 9144000"/>
              <a:gd name="connsiteY117" fmla="*/ 5141241 h 6858000"/>
              <a:gd name="connsiteX118" fmla="*/ 6460870 w 9144000"/>
              <a:gd name="connsiteY118" fmla="*/ 5128405 h 6858000"/>
              <a:gd name="connsiteX119" fmla="*/ 5588019 w 9144000"/>
              <a:gd name="connsiteY119" fmla="*/ 6001263 h 6858000"/>
              <a:gd name="connsiteX120" fmla="*/ 5903786 w 9144000"/>
              <a:gd name="connsiteY120" fmla="*/ 6060309 h 6858000"/>
              <a:gd name="connsiteX121" fmla="*/ 5672737 w 9144000"/>
              <a:gd name="connsiteY121" fmla="*/ 6204074 h 6858000"/>
              <a:gd name="connsiteX122" fmla="*/ 6129700 w 9144000"/>
              <a:gd name="connsiteY122" fmla="*/ 6317032 h 6858000"/>
              <a:gd name="connsiteX123" fmla="*/ 5521271 w 9144000"/>
              <a:gd name="connsiteY123" fmla="*/ 6822776 h 6858000"/>
              <a:gd name="connsiteX124" fmla="*/ 5703945 w 9144000"/>
              <a:gd name="connsiteY124" fmla="*/ 6853101 h 6858000"/>
              <a:gd name="connsiteX125" fmla="*/ 5739054 w 9144000"/>
              <a:gd name="connsiteY125" fmla="*/ 6858000 h 6858000"/>
              <a:gd name="connsiteX126" fmla="*/ 0 w 9144000"/>
              <a:gd name="connsiteY1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144000" h="6858000">
                <a:moveTo>
                  <a:pt x="9113079" y="3745196"/>
                </a:moveTo>
                <a:lnTo>
                  <a:pt x="9144000" y="3758264"/>
                </a:lnTo>
                <a:lnTo>
                  <a:pt x="9144000" y="3787246"/>
                </a:lnTo>
                <a:close/>
                <a:moveTo>
                  <a:pt x="7816170" y="3498012"/>
                </a:moveTo>
                <a:lnTo>
                  <a:pt x="7786135" y="3538679"/>
                </a:lnTo>
                <a:lnTo>
                  <a:pt x="7767767" y="3508769"/>
                </a:lnTo>
                <a:close/>
                <a:moveTo>
                  <a:pt x="8962201" y="2589528"/>
                </a:moveTo>
                <a:cubicBezTo>
                  <a:pt x="8993500" y="2599159"/>
                  <a:pt x="9025401" y="2606382"/>
                  <a:pt x="9057804" y="2610595"/>
                </a:cubicBezTo>
                <a:lnTo>
                  <a:pt x="9144000" y="2613226"/>
                </a:lnTo>
                <a:lnTo>
                  <a:pt x="9144000" y="2882358"/>
                </a:lnTo>
                <a:lnTo>
                  <a:pt x="9133744" y="2868865"/>
                </a:lnTo>
                <a:cubicBezTo>
                  <a:pt x="9072350" y="2782140"/>
                  <a:pt x="9015169" y="2689044"/>
                  <a:pt x="8962201" y="2589528"/>
                </a:cubicBezTo>
                <a:close/>
                <a:moveTo>
                  <a:pt x="9094490" y="2352036"/>
                </a:moveTo>
                <a:lnTo>
                  <a:pt x="9144000" y="2356586"/>
                </a:lnTo>
                <a:lnTo>
                  <a:pt x="9144000" y="2393753"/>
                </a:lnTo>
                <a:close/>
                <a:moveTo>
                  <a:pt x="9090607" y="2348764"/>
                </a:moveTo>
                <a:lnTo>
                  <a:pt x="9094490" y="2352036"/>
                </a:lnTo>
                <a:lnTo>
                  <a:pt x="9093818" y="2351974"/>
                </a:lnTo>
                <a:cubicBezTo>
                  <a:pt x="9093818" y="2348764"/>
                  <a:pt x="9090607" y="2348764"/>
                  <a:pt x="9090607" y="2348764"/>
                </a:cubicBezTo>
                <a:close/>
                <a:moveTo>
                  <a:pt x="7877163" y="2326293"/>
                </a:moveTo>
                <a:cubicBezTo>
                  <a:pt x="7803329" y="2406548"/>
                  <a:pt x="7726285" y="2560637"/>
                  <a:pt x="7639611" y="2634471"/>
                </a:cubicBezTo>
                <a:cubicBezTo>
                  <a:pt x="7755177" y="2676203"/>
                  <a:pt x="7867532" y="2602369"/>
                  <a:pt x="7976679" y="2579898"/>
                </a:cubicBezTo>
                <a:cubicBezTo>
                  <a:pt x="7930132" y="2657745"/>
                  <a:pt x="7880174" y="2734388"/>
                  <a:pt x="7826554" y="2809778"/>
                </a:cubicBezTo>
                <a:lnTo>
                  <a:pt x="7774721" y="2876748"/>
                </a:lnTo>
                <a:lnTo>
                  <a:pt x="7654301" y="2720344"/>
                </a:lnTo>
                <a:cubicBezTo>
                  <a:pt x="7612263" y="2656163"/>
                  <a:pt x="7573755" y="2586848"/>
                  <a:pt x="7539098" y="2512398"/>
                </a:cubicBezTo>
                <a:cubicBezTo>
                  <a:pt x="7551934" y="2517532"/>
                  <a:pt x="7562202" y="2520100"/>
                  <a:pt x="7572471" y="2522667"/>
                </a:cubicBezTo>
                <a:cubicBezTo>
                  <a:pt x="7569904" y="2520100"/>
                  <a:pt x="7569904" y="2517532"/>
                  <a:pt x="7569904" y="2517532"/>
                </a:cubicBezTo>
                <a:cubicBezTo>
                  <a:pt x="7546799" y="2461054"/>
                  <a:pt x="7523694" y="2404574"/>
                  <a:pt x="7503157" y="2342961"/>
                </a:cubicBezTo>
                <a:cubicBezTo>
                  <a:pt x="7570546" y="2385321"/>
                  <a:pt x="7619162" y="2391578"/>
                  <a:pt x="7686913" y="2366066"/>
                </a:cubicBezTo>
                <a:lnTo>
                  <a:pt x="7760241" y="2331174"/>
                </a:lnTo>
                <a:lnTo>
                  <a:pt x="7851482" y="2329503"/>
                </a:lnTo>
                <a:cubicBezTo>
                  <a:pt x="7851482" y="2329503"/>
                  <a:pt x="7854692" y="2329503"/>
                  <a:pt x="7854692" y="2329503"/>
                </a:cubicBezTo>
                <a:cubicBezTo>
                  <a:pt x="7861112" y="2329503"/>
                  <a:pt x="7870743" y="2329503"/>
                  <a:pt x="7877163" y="2326293"/>
                </a:cubicBezTo>
                <a:close/>
                <a:moveTo>
                  <a:pt x="0" y="0"/>
                </a:moveTo>
                <a:lnTo>
                  <a:pt x="9144000" y="0"/>
                </a:lnTo>
                <a:lnTo>
                  <a:pt x="9144000" y="2049036"/>
                </a:lnTo>
                <a:lnTo>
                  <a:pt x="9106658" y="2011694"/>
                </a:lnTo>
                <a:cubicBezTo>
                  <a:pt x="9106658" y="2011694"/>
                  <a:pt x="9103448" y="2008484"/>
                  <a:pt x="9103448" y="2008484"/>
                </a:cubicBezTo>
                <a:cubicBezTo>
                  <a:pt x="8981462" y="1873656"/>
                  <a:pt x="8875526" y="1713147"/>
                  <a:pt x="8788852" y="1526956"/>
                </a:cubicBezTo>
                <a:cubicBezTo>
                  <a:pt x="8804902" y="1533376"/>
                  <a:pt x="8817743" y="1536586"/>
                  <a:pt x="8830583" y="1539796"/>
                </a:cubicBezTo>
                <a:cubicBezTo>
                  <a:pt x="8827374" y="1536586"/>
                  <a:pt x="8827374" y="1533376"/>
                  <a:pt x="8827374" y="1533376"/>
                </a:cubicBezTo>
                <a:cubicBezTo>
                  <a:pt x="8798482" y="1462752"/>
                  <a:pt x="8769590" y="1392128"/>
                  <a:pt x="8743909" y="1315083"/>
                </a:cubicBezTo>
                <a:cubicBezTo>
                  <a:pt x="8856265" y="1385707"/>
                  <a:pt x="8926889" y="1376077"/>
                  <a:pt x="9068136" y="1299032"/>
                </a:cubicBezTo>
                <a:cubicBezTo>
                  <a:pt x="9048875" y="1289402"/>
                  <a:pt x="9029614" y="1276561"/>
                  <a:pt x="9013564" y="1263720"/>
                </a:cubicBezTo>
                <a:cubicBezTo>
                  <a:pt x="9010353" y="1260510"/>
                  <a:pt x="9007143" y="1260510"/>
                  <a:pt x="9007143" y="1257300"/>
                </a:cubicBezTo>
                <a:cubicBezTo>
                  <a:pt x="8991092" y="1244459"/>
                  <a:pt x="8971831" y="1231618"/>
                  <a:pt x="8955780" y="1218777"/>
                </a:cubicBezTo>
                <a:cubicBezTo>
                  <a:pt x="8952570" y="1215567"/>
                  <a:pt x="8952570" y="1215567"/>
                  <a:pt x="8949360" y="1212357"/>
                </a:cubicBezTo>
                <a:cubicBezTo>
                  <a:pt x="8933309" y="1199516"/>
                  <a:pt x="8917258" y="1183465"/>
                  <a:pt x="8901208" y="1170625"/>
                </a:cubicBezTo>
                <a:cubicBezTo>
                  <a:pt x="8885157" y="1157784"/>
                  <a:pt x="8872316" y="1141733"/>
                  <a:pt x="8856265" y="1125682"/>
                </a:cubicBezTo>
                <a:cubicBezTo>
                  <a:pt x="8853055" y="1122472"/>
                  <a:pt x="8849845" y="1119261"/>
                  <a:pt x="8846634" y="1112841"/>
                </a:cubicBezTo>
                <a:cubicBezTo>
                  <a:pt x="8833794" y="1096790"/>
                  <a:pt x="8820953" y="1083949"/>
                  <a:pt x="8808112" y="1067898"/>
                </a:cubicBezTo>
                <a:cubicBezTo>
                  <a:pt x="8804902" y="1061478"/>
                  <a:pt x="8798482" y="1058268"/>
                  <a:pt x="8795272" y="1051847"/>
                </a:cubicBezTo>
                <a:cubicBezTo>
                  <a:pt x="8785641" y="1039007"/>
                  <a:pt x="8776011" y="1026166"/>
                  <a:pt x="8769590" y="1013325"/>
                </a:cubicBezTo>
                <a:cubicBezTo>
                  <a:pt x="8763170" y="1003695"/>
                  <a:pt x="8756750" y="994064"/>
                  <a:pt x="8750329" y="984434"/>
                </a:cubicBezTo>
                <a:cubicBezTo>
                  <a:pt x="8743909" y="971593"/>
                  <a:pt x="8737489" y="961962"/>
                  <a:pt x="8727858" y="949121"/>
                </a:cubicBezTo>
                <a:cubicBezTo>
                  <a:pt x="8721438" y="939491"/>
                  <a:pt x="8715018" y="929860"/>
                  <a:pt x="8711807" y="920230"/>
                </a:cubicBezTo>
                <a:cubicBezTo>
                  <a:pt x="8708597" y="910599"/>
                  <a:pt x="8702177" y="900969"/>
                  <a:pt x="8698967" y="894548"/>
                </a:cubicBezTo>
                <a:cubicBezTo>
                  <a:pt x="8689336" y="875287"/>
                  <a:pt x="8679706" y="856026"/>
                  <a:pt x="8670075" y="836765"/>
                </a:cubicBezTo>
                <a:cubicBezTo>
                  <a:pt x="8666865" y="830344"/>
                  <a:pt x="8666865" y="827134"/>
                  <a:pt x="8663655" y="820714"/>
                </a:cubicBezTo>
                <a:cubicBezTo>
                  <a:pt x="8650814" y="791822"/>
                  <a:pt x="8641184" y="766141"/>
                  <a:pt x="8628343" y="734039"/>
                </a:cubicBezTo>
                <a:cubicBezTo>
                  <a:pt x="8564140" y="560688"/>
                  <a:pt x="8522407" y="355236"/>
                  <a:pt x="8503146" y="111262"/>
                </a:cubicBezTo>
                <a:cubicBezTo>
                  <a:pt x="8490306" y="339185"/>
                  <a:pt x="8442153" y="560688"/>
                  <a:pt x="8345848" y="769351"/>
                </a:cubicBezTo>
                <a:cubicBezTo>
                  <a:pt x="8246333" y="965172"/>
                  <a:pt x="8050513" y="1167414"/>
                  <a:pt x="7864323" y="1327924"/>
                </a:cubicBezTo>
                <a:cubicBezTo>
                  <a:pt x="7954207" y="1360026"/>
                  <a:pt x="8044092" y="1356815"/>
                  <a:pt x="8124346" y="1334344"/>
                </a:cubicBezTo>
                <a:cubicBezTo>
                  <a:pt x="8127556" y="1331134"/>
                  <a:pt x="8127556" y="1327924"/>
                  <a:pt x="8130767" y="1324714"/>
                </a:cubicBezTo>
                <a:cubicBezTo>
                  <a:pt x="8133977" y="1327924"/>
                  <a:pt x="8133977" y="1331134"/>
                  <a:pt x="8133977" y="1331134"/>
                </a:cubicBezTo>
                <a:cubicBezTo>
                  <a:pt x="8162869" y="1321503"/>
                  <a:pt x="8194970" y="1311873"/>
                  <a:pt x="8223862" y="1295822"/>
                </a:cubicBezTo>
                <a:cubicBezTo>
                  <a:pt x="8201390" y="1347185"/>
                  <a:pt x="8178919" y="1401758"/>
                  <a:pt x="8153238" y="1453121"/>
                </a:cubicBezTo>
                <a:cubicBezTo>
                  <a:pt x="8172499" y="1446701"/>
                  <a:pt x="8198180" y="1437070"/>
                  <a:pt x="8223862" y="1427440"/>
                </a:cubicBezTo>
                <a:cubicBezTo>
                  <a:pt x="8097462" y="1694287"/>
                  <a:pt x="7916990" y="1946387"/>
                  <a:pt x="7673845" y="2177289"/>
                </a:cubicBezTo>
                <a:lnTo>
                  <a:pt x="7623915" y="2222401"/>
                </a:lnTo>
                <a:lnTo>
                  <a:pt x="7593009" y="2191494"/>
                </a:lnTo>
                <a:cubicBezTo>
                  <a:pt x="7590442" y="2188927"/>
                  <a:pt x="7587875" y="2186360"/>
                  <a:pt x="7585307" y="2181225"/>
                </a:cubicBezTo>
                <a:cubicBezTo>
                  <a:pt x="7575038" y="2168389"/>
                  <a:pt x="7564770" y="2158120"/>
                  <a:pt x="7554501" y="2145284"/>
                </a:cubicBezTo>
                <a:cubicBezTo>
                  <a:pt x="7551934" y="2140150"/>
                  <a:pt x="7546799" y="2137583"/>
                  <a:pt x="7544232" y="2132448"/>
                </a:cubicBezTo>
                <a:cubicBezTo>
                  <a:pt x="7536530" y="2122179"/>
                  <a:pt x="7528829" y="2111910"/>
                  <a:pt x="7523694" y="2101641"/>
                </a:cubicBezTo>
                <a:cubicBezTo>
                  <a:pt x="7518560" y="2093940"/>
                  <a:pt x="7513426" y="2086238"/>
                  <a:pt x="7508291" y="2078536"/>
                </a:cubicBezTo>
                <a:cubicBezTo>
                  <a:pt x="7503157" y="2068267"/>
                  <a:pt x="7498022" y="2060566"/>
                  <a:pt x="7490321" y="2050297"/>
                </a:cubicBezTo>
                <a:cubicBezTo>
                  <a:pt x="7485186" y="2042595"/>
                  <a:pt x="7480052" y="2034893"/>
                  <a:pt x="7477484" y="2027192"/>
                </a:cubicBezTo>
                <a:cubicBezTo>
                  <a:pt x="7474917" y="2019490"/>
                  <a:pt x="7469783" y="2011788"/>
                  <a:pt x="7467216" y="2006654"/>
                </a:cubicBezTo>
                <a:cubicBezTo>
                  <a:pt x="7459514" y="1991251"/>
                  <a:pt x="7451812" y="1975847"/>
                  <a:pt x="7444111" y="1960444"/>
                </a:cubicBezTo>
                <a:cubicBezTo>
                  <a:pt x="7441544" y="1955309"/>
                  <a:pt x="7441544" y="1952742"/>
                  <a:pt x="7438976" y="1947608"/>
                </a:cubicBezTo>
                <a:cubicBezTo>
                  <a:pt x="7428708" y="1924503"/>
                  <a:pt x="7421006" y="1903965"/>
                  <a:pt x="7410737" y="1878292"/>
                </a:cubicBezTo>
                <a:cubicBezTo>
                  <a:pt x="7359393" y="1739662"/>
                  <a:pt x="7326019" y="1575359"/>
                  <a:pt x="7310616" y="1380250"/>
                </a:cubicBezTo>
                <a:cubicBezTo>
                  <a:pt x="7300347" y="1562523"/>
                  <a:pt x="7261839" y="1739662"/>
                  <a:pt x="7184823" y="1906532"/>
                </a:cubicBezTo>
                <a:cubicBezTo>
                  <a:pt x="7105239" y="2063133"/>
                  <a:pt x="6948640" y="2224868"/>
                  <a:pt x="6799741" y="2353230"/>
                </a:cubicBezTo>
                <a:cubicBezTo>
                  <a:pt x="6871623" y="2378902"/>
                  <a:pt x="6943505" y="2376335"/>
                  <a:pt x="7007685" y="2358364"/>
                </a:cubicBezTo>
                <a:cubicBezTo>
                  <a:pt x="7010253" y="2355797"/>
                  <a:pt x="7010253" y="2353230"/>
                  <a:pt x="7012820" y="2350663"/>
                </a:cubicBezTo>
                <a:cubicBezTo>
                  <a:pt x="7015387" y="2353230"/>
                  <a:pt x="7015387" y="2355797"/>
                  <a:pt x="7015387" y="2355797"/>
                </a:cubicBezTo>
                <a:cubicBezTo>
                  <a:pt x="7038492" y="2348095"/>
                  <a:pt x="7064164" y="2340394"/>
                  <a:pt x="7087269" y="2327558"/>
                </a:cubicBezTo>
                <a:cubicBezTo>
                  <a:pt x="7069298" y="2368633"/>
                  <a:pt x="7051328" y="2412276"/>
                  <a:pt x="7030790" y="2453352"/>
                </a:cubicBezTo>
                <a:cubicBezTo>
                  <a:pt x="7046193" y="2448217"/>
                  <a:pt x="7066731" y="2440516"/>
                  <a:pt x="7087269" y="2432814"/>
                </a:cubicBezTo>
                <a:cubicBezTo>
                  <a:pt x="6971744" y="2676701"/>
                  <a:pt x="6799741" y="2905184"/>
                  <a:pt x="6560991" y="3110562"/>
                </a:cubicBezTo>
                <a:cubicBezTo>
                  <a:pt x="6555857" y="3115697"/>
                  <a:pt x="6550722" y="3120831"/>
                  <a:pt x="6545588" y="3123399"/>
                </a:cubicBezTo>
                <a:cubicBezTo>
                  <a:pt x="6550722" y="3125966"/>
                  <a:pt x="6558424" y="3125966"/>
                  <a:pt x="6563558" y="3128533"/>
                </a:cubicBezTo>
                <a:cubicBezTo>
                  <a:pt x="6566125" y="3128533"/>
                  <a:pt x="6568693" y="3128533"/>
                  <a:pt x="6568693" y="3131100"/>
                </a:cubicBezTo>
                <a:cubicBezTo>
                  <a:pt x="6573827" y="3133667"/>
                  <a:pt x="6578961" y="3133667"/>
                  <a:pt x="6584096" y="3136235"/>
                </a:cubicBezTo>
                <a:cubicBezTo>
                  <a:pt x="6591797" y="3138802"/>
                  <a:pt x="6599499" y="3138802"/>
                  <a:pt x="6604633" y="3141369"/>
                </a:cubicBezTo>
                <a:cubicBezTo>
                  <a:pt x="6607201" y="3141369"/>
                  <a:pt x="6609768" y="3143936"/>
                  <a:pt x="6612335" y="3143936"/>
                </a:cubicBezTo>
                <a:cubicBezTo>
                  <a:pt x="6671381" y="3156773"/>
                  <a:pt x="6732994" y="3159340"/>
                  <a:pt x="6789472" y="3154205"/>
                </a:cubicBezTo>
                <a:cubicBezTo>
                  <a:pt x="6789472" y="3154205"/>
                  <a:pt x="6792040" y="3154205"/>
                  <a:pt x="6792040" y="3154205"/>
                </a:cubicBezTo>
                <a:cubicBezTo>
                  <a:pt x="6797174" y="3154205"/>
                  <a:pt x="6804876" y="3154205"/>
                  <a:pt x="6810010" y="3151638"/>
                </a:cubicBezTo>
                <a:cubicBezTo>
                  <a:pt x="6750964" y="3215819"/>
                  <a:pt x="6689351" y="3339046"/>
                  <a:pt x="6620037" y="3398092"/>
                </a:cubicBezTo>
                <a:cubicBezTo>
                  <a:pt x="6712456" y="3431466"/>
                  <a:pt x="6802308" y="3372420"/>
                  <a:pt x="6889594" y="3354449"/>
                </a:cubicBezTo>
                <a:cubicBezTo>
                  <a:pt x="6740696" y="3603471"/>
                  <a:pt x="6548155" y="3837088"/>
                  <a:pt x="6299136" y="4052736"/>
                </a:cubicBezTo>
                <a:cubicBezTo>
                  <a:pt x="6291434" y="4060437"/>
                  <a:pt x="6281165" y="4068139"/>
                  <a:pt x="6273464" y="4075841"/>
                </a:cubicBezTo>
                <a:cubicBezTo>
                  <a:pt x="6276031" y="4075841"/>
                  <a:pt x="6278598" y="4078408"/>
                  <a:pt x="6283732" y="4078408"/>
                </a:cubicBezTo>
                <a:cubicBezTo>
                  <a:pt x="6288867" y="4080975"/>
                  <a:pt x="6291434" y="4083542"/>
                  <a:pt x="6296568" y="4086109"/>
                </a:cubicBezTo>
                <a:cubicBezTo>
                  <a:pt x="6401824" y="4119484"/>
                  <a:pt x="6507079" y="4127185"/>
                  <a:pt x="6607201" y="4116916"/>
                </a:cubicBezTo>
                <a:cubicBezTo>
                  <a:pt x="6632873" y="4114349"/>
                  <a:pt x="6661112" y="4111782"/>
                  <a:pt x="6691919" y="4104080"/>
                </a:cubicBezTo>
                <a:cubicBezTo>
                  <a:pt x="6715023" y="4098946"/>
                  <a:pt x="6738128" y="4093811"/>
                  <a:pt x="6761233" y="4088677"/>
                </a:cubicBezTo>
                <a:cubicBezTo>
                  <a:pt x="6607201" y="4312026"/>
                  <a:pt x="6419794" y="4522538"/>
                  <a:pt x="6188746" y="4720215"/>
                </a:cubicBezTo>
                <a:cubicBezTo>
                  <a:pt x="6250359" y="4743320"/>
                  <a:pt x="6311972" y="4753589"/>
                  <a:pt x="6376152" y="4758723"/>
                </a:cubicBezTo>
                <a:cubicBezTo>
                  <a:pt x="6255493" y="4874249"/>
                  <a:pt x="6119431" y="4984640"/>
                  <a:pt x="5970533" y="5089896"/>
                </a:cubicBezTo>
                <a:cubicBezTo>
                  <a:pt x="5970533" y="5089896"/>
                  <a:pt x="5973100" y="5089896"/>
                  <a:pt x="5973100" y="5089896"/>
                </a:cubicBezTo>
                <a:cubicBezTo>
                  <a:pt x="5967966" y="5092463"/>
                  <a:pt x="5985936" y="5095031"/>
                  <a:pt x="5991071" y="5100165"/>
                </a:cubicBezTo>
                <a:cubicBezTo>
                  <a:pt x="6129700" y="5143808"/>
                  <a:pt x="6268329" y="5154077"/>
                  <a:pt x="6401824" y="5141241"/>
                </a:cubicBezTo>
                <a:cubicBezTo>
                  <a:pt x="6422362" y="5136106"/>
                  <a:pt x="6442899" y="5133539"/>
                  <a:pt x="6460870" y="5128405"/>
                </a:cubicBezTo>
                <a:cubicBezTo>
                  <a:pt x="6268329" y="5459577"/>
                  <a:pt x="6014175" y="5795884"/>
                  <a:pt x="5588019" y="6001263"/>
                </a:cubicBezTo>
                <a:cubicBezTo>
                  <a:pt x="5700976" y="6037204"/>
                  <a:pt x="5803664" y="6055174"/>
                  <a:pt x="5903786" y="6060309"/>
                </a:cubicBezTo>
                <a:cubicBezTo>
                  <a:pt x="5829336" y="6111654"/>
                  <a:pt x="5752320" y="6160431"/>
                  <a:pt x="5672737" y="6204074"/>
                </a:cubicBezTo>
                <a:cubicBezTo>
                  <a:pt x="5783127" y="6260553"/>
                  <a:pt x="5955130" y="6306763"/>
                  <a:pt x="6129700" y="6317032"/>
                </a:cubicBezTo>
                <a:cubicBezTo>
                  <a:pt x="5949995" y="6491603"/>
                  <a:pt x="5749753" y="6661040"/>
                  <a:pt x="5521271" y="6822776"/>
                </a:cubicBezTo>
                <a:cubicBezTo>
                  <a:pt x="5559780" y="6834328"/>
                  <a:pt x="5638722" y="6844437"/>
                  <a:pt x="5703945" y="6853101"/>
                </a:cubicBezTo>
                <a:lnTo>
                  <a:pt x="573905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50000"/>
              </a:lnSpc>
            </a:pPr>
            <a:endParaRPr lang="en-US" sz="1800"/>
          </a:p>
        </p:txBody>
      </p:sp>
      <p:grpSp>
        <p:nvGrpSpPr>
          <p:cNvPr id="36" name="Group 35">
            <a:extLst>
              <a:ext uri="{FF2B5EF4-FFF2-40B4-BE49-F238E27FC236}">
                <a16:creationId xmlns:a16="http://schemas.microsoft.com/office/drawing/2014/main" id="{3BC540A6-5FB0-8E48-87BD-33A6FE0B5448}"/>
              </a:ext>
            </a:extLst>
          </p:cNvPr>
          <p:cNvGrpSpPr/>
          <p:nvPr/>
        </p:nvGrpSpPr>
        <p:grpSpPr>
          <a:xfrm>
            <a:off x="0" y="6453015"/>
            <a:ext cx="12192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7AFBEB2D-7C10-43D9-9C43-7938A93A20F3}" type="slidenum">
              <a:rPr lang="en-US" smtClean="0"/>
              <a:t>‹#›</a:t>
            </a:fld>
            <a:endParaRPr lang="en-US"/>
          </a:p>
        </p:txBody>
      </p:sp>
      <p:sp>
        <p:nvSpPr>
          <p:cNvPr id="15" name="Title 38">
            <a:extLst>
              <a:ext uri="{FF2B5EF4-FFF2-40B4-BE49-F238E27FC236}">
                <a16:creationId xmlns:a16="http://schemas.microsoft.com/office/drawing/2014/main" id="{3FFE8B58-AEDB-8748-879E-2EFF36176357}"/>
              </a:ext>
            </a:extLst>
          </p:cNvPr>
          <p:cNvSpPr>
            <a:spLocks noGrp="1"/>
          </p:cNvSpPr>
          <p:nvPr>
            <p:ph type="title" hasCustomPrompt="1"/>
          </p:nvPr>
        </p:nvSpPr>
        <p:spPr>
          <a:xfrm>
            <a:off x="1450695" y="1157469"/>
            <a:ext cx="6543555" cy="1040359"/>
          </a:xfrm>
        </p:spPr>
        <p:txBody>
          <a:bodyPr anchor="b"/>
          <a:lstStyle>
            <a:lvl1pPr algn="l">
              <a:defRPr/>
            </a:lvl1pPr>
          </a:lstStyle>
          <a:p>
            <a:r>
              <a:rPr lang="en-US" dirty="0"/>
              <a:t>Click to Edit Title</a:t>
            </a:r>
          </a:p>
        </p:txBody>
      </p:sp>
      <p:sp>
        <p:nvSpPr>
          <p:cNvPr id="17" name="Text Placeholder 78">
            <a:extLst>
              <a:ext uri="{FF2B5EF4-FFF2-40B4-BE49-F238E27FC236}">
                <a16:creationId xmlns:a16="http://schemas.microsoft.com/office/drawing/2014/main" id="{F1EE4842-D084-2C41-9300-61BACB6492EC}"/>
              </a:ext>
            </a:extLst>
          </p:cNvPr>
          <p:cNvSpPr>
            <a:spLocks noGrp="1"/>
          </p:cNvSpPr>
          <p:nvPr>
            <p:ph type="body" sz="quarter" idx="14" hasCustomPrompt="1"/>
          </p:nvPr>
        </p:nvSpPr>
        <p:spPr>
          <a:xfrm>
            <a:off x="1466691" y="2256843"/>
            <a:ext cx="6574367" cy="520700"/>
          </a:xfrm>
        </p:spPr>
        <p:txBody>
          <a:bodyPr>
            <a:normAutofit/>
          </a:bodyPr>
          <a:lstStyle>
            <a:lvl1pPr marL="0" indent="0">
              <a:buNone/>
              <a:defRPr sz="2000">
                <a:solidFill>
                  <a:srgbClr val="4D788B"/>
                </a:solidFill>
              </a:defRPr>
            </a:lvl1pPr>
          </a:lstStyle>
          <a:p>
            <a:pPr lvl="0"/>
            <a:r>
              <a:rPr lang="en-US" dirty="0"/>
              <a:t>Click to Edit Subtitle</a:t>
            </a:r>
          </a:p>
        </p:txBody>
      </p:sp>
      <p:sp>
        <p:nvSpPr>
          <p:cNvPr id="21" name="Text Placeholder 2">
            <a:extLst>
              <a:ext uri="{FF2B5EF4-FFF2-40B4-BE49-F238E27FC236}">
                <a16:creationId xmlns:a16="http://schemas.microsoft.com/office/drawing/2014/main" id="{4918317B-E409-144F-99F2-2C51EAC0EF59}"/>
              </a:ext>
            </a:extLst>
          </p:cNvPr>
          <p:cNvSpPr>
            <a:spLocks noGrp="1"/>
          </p:cNvSpPr>
          <p:nvPr>
            <p:ph type="body" sz="quarter" idx="15" hasCustomPrompt="1"/>
          </p:nvPr>
        </p:nvSpPr>
        <p:spPr>
          <a:xfrm>
            <a:off x="1517651" y="4302144"/>
            <a:ext cx="5672667" cy="1641456"/>
          </a:xfrm>
        </p:spPr>
        <p:txBody>
          <a:bodyPr wrap="square" lIns="0" tIns="0" rIns="0" bIns="0">
            <a:noAutofit/>
          </a:bodyPr>
          <a:lstStyle>
            <a:lvl1pPr marL="0" indent="0">
              <a:lnSpc>
                <a:spcPct val="150000"/>
              </a:lnSpc>
              <a:spcBef>
                <a:spcPts val="0"/>
              </a:spcBef>
              <a:buNone/>
              <a:defRPr lang="en-US" sz="1200" kern="1200" dirty="0" smtClean="0">
                <a:solidFill>
                  <a:srgbClr val="4D788B"/>
                </a:solidFill>
                <a:latin typeface="Verdana" panose="020B0604030504040204" pitchFamily="34" charset="0"/>
                <a:ea typeface="Verdana" panose="020B0604030504040204" pitchFamily="34" charset="0"/>
                <a:cs typeface="Verdana" panose="020B0604030504040204" pitchFamily="34" charset="0"/>
              </a:defRPr>
            </a:lvl1pPr>
            <a:lvl2pPr>
              <a:buNone/>
              <a:defRPr lang="en-US" sz="1800" dirty="0" smtClean="0">
                <a:latin typeface="+mn-lt"/>
                <a:ea typeface="+mn-ea"/>
                <a:cs typeface="+mn-cs"/>
              </a:defRPr>
            </a:lvl2pPr>
            <a:lvl3pPr>
              <a:buNone/>
              <a:defRPr lang="en-US" sz="1800" dirty="0" smtClean="0">
                <a:latin typeface="+mn-lt"/>
                <a:ea typeface="+mn-ea"/>
                <a:cs typeface="+mn-cs"/>
              </a:defRPr>
            </a:lvl3pPr>
            <a:lvl4pPr>
              <a:buNone/>
              <a:defRPr lang="en-US" dirty="0" smtClean="0">
                <a:latin typeface="+mn-lt"/>
                <a:ea typeface="+mn-ea"/>
                <a:cs typeface="+mn-cs"/>
              </a:defRPr>
            </a:lvl4pPr>
            <a:lvl5pPr>
              <a:buNone/>
              <a:defRPr lang="en-US" dirty="0">
                <a:latin typeface="+mn-lt"/>
                <a:ea typeface="+mn-ea"/>
                <a:cs typeface="+mn-cs"/>
              </a:defRPr>
            </a:lvl5pPr>
          </a:lstStyle>
          <a:p>
            <a:pPr marL="0" lvl="0" defTabSz="457200">
              <a:lnSpc>
                <a:spcPct val="150000"/>
              </a:lnSpc>
            </a:pPr>
            <a:r>
              <a:rPr lang="en-US" dirty="0"/>
              <a:t>Click to edit text</a:t>
            </a:r>
          </a:p>
        </p:txBody>
      </p:sp>
      <p:sp>
        <p:nvSpPr>
          <p:cNvPr id="18" name="Text Placeholder 3">
            <a:extLst>
              <a:ext uri="{FF2B5EF4-FFF2-40B4-BE49-F238E27FC236}">
                <a16:creationId xmlns:a16="http://schemas.microsoft.com/office/drawing/2014/main" id="{D27F65C3-520A-4F48-876A-DEB34798A6E5}"/>
              </a:ext>
            </a:extLst>
          </p:cNvPr>
          <p:cNvSpPr>
            <a:spLocks noGrp="1"/>
          </p:cNvSpPr>
          <p:nvPr>
            <p:ph type="body" sz="quarter" idx="16" hasCustomPrompt="1"/>
          </p:nvPr>
        </p:nvSpPr>
        <p:spPr>
          <a:xfrm>
            <a:off x="12429560" y="1569561"/>
            <a:ext cx="7158921" cy="3718877"/>
          </a:xfrm>
        </p:spPr>
        <p:txBody>
          <a:bodyPr>
            <a:noAutofit/>
          </a:bodyPr>
          <a:lstStyle>
            <a:lvl1pPr marL="342900" indent="-342900">
              <a:buFont typeface="+mj-lt"/>
              <a:buAutoNum type="arabicPeriod"/>
              <a:tabLst/>
              <a:defRPr sz="1600" b="0"/>
            </a:lvl1pPr>
          </a:lstStyle>
          <a:p>
            <a:r>
              <a:rPr lang="en-US" dirty="0">
                <a:solidFill>
                  <a:srgbClr val="FF0000"/>
                </a:solidFill>
              </a:rPr>
              <a:t>To change image:</a:t>
            </a:r>
          </a:p>
          <a:p>
            <a:pPr marL="342900" indent="-342900">
              <a:buFont typeface="+mj-lt"/>
              <a:buAutoNum type="arabicPeriod"/>
            </a:pPr>
            <a:r>
              <a:rPr lang="en-US" dirty="0">
                <a:solidFill>
                  <a:srgbClr val="FF0000"/>
                </a:solidFill>
              </a:rPr>
              <a:t>RIGHT-click near the RIGHT edge of the image</a:t>
            </a:r>
          </a:p>
          <a:p>
            <a:pPr marL="342900" indent="-342900">
              <a:buFont typeface="+mj-lt"/>
              <a:buAutoNum type="arabicPeriod"/>
            </a:pPr>
            <a:r>
              <a:rPr lang="en-US" dirty="0">
                <a:solidFill>
                  <a:srgbClr val="FF0000"/>
                </a:solidFill>
              </a:rPr>
              <a:t>Select </a:t>
            </a:r>
            <a:r>
              <a:rPr lang="en-US" b="1" dirty="0">
                <a:solidFill>
                  <a:srgbClr val="FF0000"/>
                </a:solidFill>
              </a:rPr>
              <a:t>Change Picture</a:t>
            </a:r>
            <a:r>
              <a:rPr lang="en-US" dirty="0">
                <a:solidFill>
                  <a:srgbClr val="FF0000"/>
                </a:solidFill>
              </a:rPr>
              <a:t> &gt; </a:t>
            </a:r>
            <a:r>
              <a:rPr lang="en-US" b="1" dirty="0">
                <a:solidFill>
                  <a:srgbClr val="FF0000"/>
                </a:solidFill>
              </a:rPr>
              <a:t>From File…</a:t>
            </a:r>
          </a:p>
          <a:p>
            <a:pPr marL="342900" indent="-342900">
              <a:buFont typeface="+mj-lt"/>
              <a:buAutoNum type="arabicPeriod"/>
            </a:pPr>
            <a:r>
              <a:rPr lang="en-US" dirty="0">
                <a:solidFill>
                  <a:srgbClr val="FF0000"/>
                </a:solidFill>
              </a:rPr>
              <a:t>Browse and select new image within the pop-up file browser.</a:t>
            </a:r>
          </a:p>
          <a:p>
            <a:pPr marL="342900" indent="-342900">
              <a:buFont typeface="+mj-lt"/>
              <a:buAutoNum type="arabicPeriod"/>
            </a:pPr>
            <a:r>
              <a:rPr lang="en-US" dirty="0">
                <a:solidFill>
                  <a:srgbClr val="FF0000"/>
                </a:solidFill>
              </a:rPr>
              <a:t>Select </a:t>
            </a:r>
            <a:r>
              <a:rPr lang="en-US" b="1" dirty="0">
                <a:solidFill>
                  <a:srgbClr val="FF0000"/>
                </a:solidFill>
              </a:rPr>
              <a:t>Insert</a:t>
            </a:r>
          </a:p>
          <a:p>
            <a:pPr marL="342900" indent="-342900">
              <a:buFont typeface="+mj-lt"/>
              <a:buAutoNum type="arabicPeriod"/>
            </a:pPr>
            <a:r>
              <a:rPr lang="en-US" dirty="0">
                <a:solidFill>
                  <a:srgbClr val="FF0000"/>
                </a:solidFill>
              </a:rPr>
              <a:t>Resize / Reposition new image within space as desired</a:t>
            </a:r>
            <a:br>
              <a:rPr lang="en-US" dirty="0">
                <a:solidFill>
                  <a:srgbClr val="FF0000"/>
                </a:solidFill>
              </a:rPr>
            </a:br>
            <a:endParaRPr lang="en-US" dirty="0">
              <a:solidFill>
                <a:srgbClr val="FF0000"/>
              </a:solidFill>
            </a:endParaRPr>
          </a:p>
          <a:p>
            <a:r>
              <a:rPr lang="en-US" dirty="0">
                <a:solidFill>
                  <a:srgbClr val="FF0000"/>
                </a:solidFill>
              </a:rPr>
              <a:t>Note: The image is cropped. You will need to use the CROP tool in order to adjust the image within the cropped space</a:t>
            </a:r>
          </a:p>
        </p:txBody>
      </p:sp>
      <p:pic>
        <p:nvPicPr>
          <p:cNvPr id="19" name="Graphic 18">
            <a:extLst>
              <a:ext uri="{FF2B5EF4-FFF2-40B4-BE49-F238E27FC236}">
                <a16:creationId xmlns:a16="http://schemas.microsoft.com/office/drawing/2014/main" id="{11DAABB1-6D26-FD45-9795-F9F1DD8BB98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187" y="6457644"/>
            <a:ext cx="1471507" cy="400357"/>
          </a:xfrm>
          <a:prstGeom prst="rect">
            <a:avLst/>
          </a:prstGeom>
        </p:spPr>
      </p:pic>
      <p:pic>
        <p:nvPicPr>
          <p:cNvPr id="14" name="Graphic 13">
            <a:extLst>
              <a:ext uri="{FF2B5EF4-FFF2-40B4-BE49-F238E27FC236}">
                <a16:creationId xmlns:a16="http://schemas.microsoft.com/office/drawing/2014/main" id="{09BE58D7-16F2-B542-9B25-E674FA414E6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15008" y="6472925"/>
            <a:ext cx="487680" cy="365760"/>
          </a:xfrm>
          <a:prstGeom prst="rect">
            <a:avLst/>
          </a:prstGeom>
        </p:spPr>
      </p:pic>
    </p:spTree>
    <p:extLst>
      <p:ext uri="{BB962C8B-B14F-4D97-AF65-F5344CB8AC3E}">
        <p14:creationId xmlns:p14="http://schemas.microsoft.com/office/powerpoint/2010/main" val="3601797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Title and Content">
    <p:bg>
      <p:bgPr>
        <a:solidFill>
          <a:schemeClr val="bg1"/>
        </a:solidFill>
        <a:effectLst/>
      </p:bgPr>
    </p:bg>
    <p:spTree>
      <p:nvGrpSpPr>
        <p:cNvPr id="1" name=""/>
        <p:cNvGrpSpPr/>
        <p:nvPr/>
      </p:nvGrpSpPr>
      <p:grpSpPr>
        <a:xfrm>
          <a:off x="0" y="0"/>
          <a:ext cx="0" cy="0"/>
          <a:chOff x="0" y="0"/>
          <a:chExt cx="0" cy="0"/>
        </a:xfrm>
      </p:grpSpPr>
      <p:pic>
        <p:nvPicPr>
          <p:cNvPr id="53" name="Picture 52" descr="Chippewa National Forest, Minnesota">
            <a:extLst>
              <a:ext uri="{FF2B5EF4-FFF2-40B4-BE49-F238E27FC236}">
                <a16:creationId xmlns:a16="http://schemas.microsoft.com/office/drawing/2014/main" id="{BA33A290-D2DF-AC48-B63E-70302C789E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80261" y="4875"/>
            <a:ext cx="6609440" cy="6448140"/>
          </a:xfrm>
          <a:prstGeom prst="rect">
            <a:avLst/>
          </a:prstGeom>
        </p:spPr>
      </p:pic>
      <p:sp>
        <p:nvSpPr>
          <p:cNvPr id="76" name="Freeform 75">
            <a:extLst>
              <a:ext uri="{FF2B5EF4-FFF2-40B4-BE49-F238E27FC236}">
                <a16:creationId xmlns:a16="http://schemas.microsoft.com/office/drawing/2014/main" id="{4E6C8946-8ADA-3546-9472-3E00B60BCABB}"/>
              </a:ext>
            </a:extLst>
          </p:cNvPr>
          <p:cNvSpPr/>
          <p:nvPr/>
        </p:nvSpPr>
        <p:spPr>
          <a:xfrm>
            <a:off x="7189695" y="914400"/>
            <a:ext cx="3496235" cy="5943600"/>
          </a:xfrm>
          <a:custGeom>
            <a:avLst/>
            <a:gdLst>
              <a:gd name="connsiteX0" fmla="*/ 0 w 2622176"/>
              <a:gd name="connsiteY0" fmla="*/ 0 h 5943600"/>
              <a:gd name="connsiteX1" fmla="*/ 2622176 w 2622176"/>
              <a:gd name="connsiteY1" fmla="*/ 0 h 5943600"/>
              <a:gd name="connsiteX2" fmla="*/ 2622176 w 2622176"/>
              <a:gd name="connsiteY2" fmla="*/ 281242 h 5943600"/>
              <a:gd name="connsiteX3" fmla="*/ 2614173 w 2622176"/>
              <a:gd name="connsiteY3" fmla="*/ 289552 h 5943600"/>
              <a:gd name="connsiteX4" fmla="*/ 2474473 w 2622176"/>
              <a:gd name="connsiteY4" fmla="*/ 416922 h 5943600"/>
              <a:gd name="connsiteX5" fmla="*/ 2608008 w 2622176"/>
              <a:gd name="connsiteY5" fmla="*/ 440581 h 5943600"/>
              <a:gd name="connsiteX6" fmla="*/ 2622176 w 2622176"/>
              <a:gd name="connsiteY6" fmla="*/ 438647 h 5943600"/>
              <a:gd name="connsiteX7" fmla="*/ 2622176 w 2622176"/>
              <a:gd name="connsiteY7" fmla="*/ 871592 h 5943600"/>
              <a:gd name="connsiteX8" fmla="*/ 2562695 w 2622176"/>
              <a:gd name="connsiteY8" fmla="*/ 957881 h 5943600"/>
              <a:gd name="connsiteX9" fmla="*/ 2176126 w 2622176"/>
              <a:gd name="connsiteY9" fmla="*/ 1363299 h 5943600"/>
              <a:gd name="connsiteX10" fmla="*/ 2156878 w 2622176"/>
              <a:gd name="connsiteY10" fmla="*/ 1379339 h 5943600"/>
              <a:gd name="connsiteX11" fmla="*/ 2179334 w 2622176"/>
              <a:gd name="connsiteY11" fmla="*/ 1385756 h 5943600"/>
              <a:gd name="connsiteX12" fmla="*/ 2185750 w 2622176"/>
              <a:gd name="connsiteY12" fmla="*/ 1388964 h 5943600"/>
              <a:gd name="connsiteX13" fmla="*/ 2204998 w 2622176"/>
              <a:gd name="connsiteY13" fmla="*/ 1395380 h 5943600"/>
              <a:gd name="connsiteX14" fmla="*/ 2230663 w 2622176"/>
              <a:gd name="connsiteY14" fmla="*/ 1401796 h 5943600"/>
              <a:gd name="connsiteX15" fmla="*/ 2240287 w 2622176"/>
              <a:gd name="connsiteY15" fmla="*/ 1405004 h 5943600"/>
              <a:gd name="connsiteX16" fmla="*/ 2461641 w 2622176"/>
              <a:gd name="connsiteY16" fmla="*/ 1417836 h 5943600"/>
              <a:gd name="connsiteX17" fmla="*/ 2464849 w 2622176"/>
              <a:gd name="connsiteY17" fmla="*/ 1417836 h 5943600"/>
              <a:gd name="connsiteX18" fmla="*/ 2487305 w 2622176"/>
              <a:gd name="connsiteY18" fmla="*/ 1414628 h 5943600"/>
              <a:gd name="connsiteX19" fmla="*/ 2249911 w 2622176"/>
              <a:gd name="connsiteY19" fmla="*/ 1722602 h 5943600"/>
              <a:gd name="connsiteX20" fmla="*/ 2586755 w 2622176"/>
              <a:gd name="connsiteY20" fmla="*/ 1668065 h 5943600"/>
              <a:gd name="connsiteX21" fmla="*/ 1848907 w 2622176"/>
              <a:gd name="connsiteY21" fmla="*/ 2540657 h 5943600"/>
              <a:gd name="connsiteX22" fmla="*/ 1816826 w 2622176"/>
              <a:gd name="connsiteY22" fmla="*/ 2569530 h 5943600"/>
              <a:gd name="connsiteX23" fmla="*/ 1829658 w 2622176"/>
              <a:gd name="connsiteY23" fmla="*/ 2572738 h 5943600"/>
              <a:gd name="connsiteX24" fmla="*/ 1845698 w 2622176"/>
              <a:gd name="connsiteY24" fmla="*/ 2582362 h 5943600"/>
              <a:gd name="connsiteX25" fmla="*/ 2233871 w 2622176"/>
              <a:gd name="connsiteY25" fmla="*/ 2620858 h 5943600"/>
              <a:gd name="connsiteX26" fmla="*/ 2339736 w 2622176"/>
              <a:gd name="connsiteY26" fmla="*/ 2604818 h 5943600"/>
              <a:gd name="connsiteX27" fmla="*/ 2426353 w 2622176"/>
              <a:gd name="connsiteY27" fmla="*/ 2585570 h 5943600"/>
              <a:gd name="connsiteX28" fmla="*/ 1710961 w 2622176"/>
              <a:gd name="connsiteY28" fmla="*/ 3374752 h 5943600"/>
              <a:gd name="connsiteX29" fmla="*/ 1945148 w 2622176"/>
              <a:gd name="connsiteY29" fmla="*/ 3422873 h 5943600"/>
              <a:gd name="connsiteX30" fmla="*/ 1438278 w 2622176"/>
              <a:gd name="connsiteY30" fmla="*/ 3836713 h 5943600"/>
              <a:gd name="connsiteX31" fmla="*/ 1441486 w 2622176"/>
              <a:gd name="connsiteY31" fmla="*/ 3836713 h 5943600"/>
              <a:gd name="connsiteX32" fmla="*/ 1463943 w 2622176"/>
              <a:gd name="connsiteY32" fmla="*/ 3849545 h 5943600"/>
              <a:gd name="connsiteX33" fmla="*/ 1977228 w 2622176"/>
              <a:gd name="connsiteY33" fmla="*/ 3900874 h 5943600"/>
              <a:gd name="connsiteX34" fmla="*/ 2051013 w 2622176"/>
              <a:gd name="connsiteY34" fmla="*/ 3884834 h 5943600"/>
              <a:gd name="connsiteX35" fmla="*/ 960281 w 2622176"/>
              <a:gd name="connsiteY35" fmla="*/ 4975574 h 5943600"/>
              <a:gd name="connsiteX36" fmla="*/ 1354869 w 2622176"/>
              <a:gd name="connsiteY36" fmla="*/ 5049360 h 5943600"/>
              <a:gd name="connsiteX37" fmla="*/ 1066146 w 2622176"/>
              <a:gd name="connsiteY37" fmla="*/ 5229011 h 5943600"/>
              <a:gd name="connsiteX38" fmla="*/ 1637176 w 2622176"/>
              <a:gd name="connsiteY38" fmla="*/ 5370166 h 5943600"/>
              <a:gd name="connsiteX39" fmla="*/ 1084542 w 2622176"/>
              <a:gd name="connsiteY39" fmla="*/ 5848818 h 5943600"/>
              <a:gd name="connsiteX40" fmla="*/ 956174 w 2622176"/>
              <a:gd name="connsiteY40" fmla="*/ 5943600 h 5943600"/>
              <a:gd name="connsiteX41" fmla="*/ 0 w 2622176"/>
              <a:gd name="connsiteY41"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22176" h="5943600">
                <a:moveTo>
                  <a:pt x="0" y="0"/>
                </a:moveTo>
                <a:lnTo>
                  <a:pt x="2622176" y="0"/>
                </a:lnTo>
                <a:lnTo>
                  <a:pt x="2622176" y="281242"/>
                </a:lnTo>
                <a:lnTo>
                  <a:pt x="2614173" y="289552"/>
                </a:lnTo>
                <a:cubicBezTo>
                  <a:pt x="2568108" y="334114"/>
                  <a:pt x="2520990" y="376821"/>
                  <a:pt x="2474473" y="416922"/>
                </a:cubicBezTo>
                <a:cubicBezTo>
                  <a:pt x="2519386" y="432962"/>
                  <a:pt x="2564298" y="440180"/>
                  <a:pt x="2608008" y="440581"/>
                </a:cubicBezTo>
                <a:lnTo>
                  <a:pt x="2622176" y="438647"/>
                </a:lnTo>
                <a:lnTo>
                  <a:pt x="2622176" y="871592"/>
                </a:lnTo>
                <a:lnTo>
                  <a:pt x="2562695" y="957881"/>
                </a:lnTo>
                <a:cubicBezTo>
                  <a:pt x="2453621" y="1099436"/>
                  <a:pt x="2325300" y="1234977"/>
                  <a:pt x="2176126" y="1363299"/>
                </a:cubicBezTo>
                <a:cubicBezTo>
                  <a:pt x="2169710" y="1369715"/>
                  <a:pt x="2163294" y="1376131"/>
                  <a:pt x="2156878" y="1379339"/>
                </a:cubicBezTo>
                <a:cubicBezTo>
                  <a:pt x="2163294" y="1382548"/>
                  <a:pt x="2172918" y="1382548"/>
                  <a:pt x="2179334" y="1385756"/>
                </a:cubicBezTo>
                <a:cubicBezTo>
                  <a:pt x="2182542" y="1385756"/>
                  <a:pt x="2185750" y="1385756"/>
                  <a:pt x="2185750" y="1388964"/>
                </a:cubicBezTo>
                <a:cubicBezTo>
                  <a:pt x="2192166" y="1392172"/>
                  <a:pt x="2198582" y="1392172"/>
                  <a:pt x="2204998" y="1395380"/>
                </a:cubicBezTo>
                <a:cubicBezTo>
                  <a:pt x="2214622" y="1398588"/>
                  <a:pt x="2224247" y="1398588"/>
                  <a:pt x="2230663" y="1401796"/>
                </a:cubicBezTo>
                <a:cubicBezTo>
                  <a:pt x="2233871" y="1401796"/>
                  <a:pt x="2237079" y="1405004"/>
                  <a:pt x="2240287" y="1405004"/>
                </a:cubicBezTo>
                <a:cubicBezTo>
                  <a:pt x="2314072" y="1421044"/>
                  <a:pt x="2391064" y="1424252"/>
                  <a:pt x="2461641" y="1417836"/>
                </a:cubicBezTo>
                <a:cubicBezTo>
                  <a:pt x="2461641" y="1417836"/>
                  <a:pt x="2464849" y="1417836"/>
                  <a:pt x="2464849" y="1417836"/>
                </a:cubicBezTo>
                <a:cubicBezTo>
                  <a:pt x="2471265" y="1417836"/>
                  <a:pt x="2480889" y="1417836"/>
                  <a:pt x="2487305" y="1414628"/>
                </a:cubicBezTo>
                <a:cubicBezTo>
                  <a:pt x="2413520" y="1494830"/>
                  <a:pt x="2336528" y="1648816"/>
                  <a:pt x="2249911" y="1722602"/>
                </a:cubicBezTo>
                <a:cubicBezTo>
                  <a:pt x="2365400" y="1764306"/>
                  <a:pt x="2477681" y="1690521"/>
                  <a:pt x="2586755" y="1668065"/>
                </a:cubicBezTo>
                <a:cubicBezTo>
                  <a:pt x="2400688" y="1979247"/>
                  <a:pt x="2160086" y="2271180"/>
                  <a:pt x="1848907" y="2540657"/>
                </a:cubicBezTo>
                <a:cubicBezTo>
                  <a:pt x="1839282" y="2550281"/>
                  <a:pt x="1826451" y="2559905"/>
                  <a:pt x="1816826" y="2569530"/>
                </a:cubicBezTo>
                <a:cubicBezTo>
                  <a:pt x="1820034" y="2569530"/>
                  <a:pt x="1823242" y="2572738"/>
                  <a:pt x="1829658" y="2572738"/>
                </a:cubicBezTo>
                <a:cubicBezTo>
                  <a:pt x="1836074" y="2575946"/>
                  <a:pt x="1839282" y="2579154"/>
                  <a:pt x="1845698" y="2582362"/>
                </a:cubicBezTo>
                <a:cubicBezTo>
                  <a:pt x="1977228" y="2624066"/>
                  <a:pt x="2108757" y="2633691"/>
                  <a:pt x="2233871" y="2620858"/>
                </a:cubicBezTo>
                <a:cubicBezTo>
                  <a:pt x="2265951" y="2617650"/>
                  <a:pt x="2301239" y="2614442"/>
                  <a:pt x="2339736" y="2604818"/>
                </a:cubicBezTo>
                <a:cubicBezTo>
                  <a:pt x="2368608" y="2598402"/>
                  <a:pt x="2397480" y="2591986"/>
                  <a:pt x="2426353" y="2585570"/>
                </a:cubicBezTo>
                <a:cubicBezTo>
                  <a:pt x="2233871" y="2864671"/>
                  <a:pt x="1999684" y="3127732"/>
                  <a:pt x="1710961" y="3374752"/>
                </a:cubicBezTo>
                <a:cubicBezTo>
                  <a:pt x="1787954" y="3403625"/>
                  <a:pt x="1864947" y="3416457"/>
                  <a:pt x="1945148" y="3422873"/>
                </a:cubicBezTo>
                <a:cubicBezTo>
                  <a:pt x="1794370" y="3567236"/>
                  <a:pt x="1624344" y="3705182"/>
                  <a:pt x="1438278" y="3836713"/>
                </a:cubicBezTo>
                <a:cubicBezTo>
                  <a:pt x="1438278" y="3836713"/>
                  <a:pt x="1441486" y="3836713"/>
                  <a:pt x="1441486" y="3836713"/>
                </a:cubicBezTo>
                <a:cubicBezTo>
                  <a:pt x="1435070" y="3839921"/>
                  <a:pt x="1457527" y="3843129"/>
                  <a:pt x="1463943" y="3849545"/>
                </a:cubicBezTo>
                <a:cubicBezTo>
                  <a:pt x="1637176" y="3904082"/>
                  <a:pt x="1810410" y="3916915"/>
                  <a:pt x="1977228" y="3900874"/>
                </a:cubicBezTo>
                <a:cubicBezTo>
                  <a:pt x="2002892" y="3894458"/>
                  <a:pt x="2028556" y="3891250"/>
                  <a:pt x="2051013" y="3884834"/>
                </a:cubicBezTo>
                <a:cubicBezTo>
                  <a:pt x="1810410" y="4298673"/>
                  <a:pt x="1492815" y="4718929"/>
                  <a:pt x="960281" y="4975574"/>
                </a:cubicBezTo>
                <a:cubicBezTo>
                  <a:pt x="1101435" y="5020487"/>
                  <a:pt x="1229756" y="5042943"/>
                  <a:pt x="1354869" y="5049360"/>
                </a:cubicBezTo>
                <a:cubicBezTo>
                  <a:pt x="1261836" y="5113521"/>
                  <a:pt x="1165595" y="5174474"/>
                  <a:pt x="1066146" y="5229011"/>
                </a:cubicBezTo>
                <a:cubicBezTo>
                  <a:pt x="1204092" y="5299588"/>
                  <a:pt x="1419030" y="5357333"/>
                  <a:pt x="1637176" y="5370166"/>
                </a:cubicBezTo>
                <a:cubicBezTo>
                  <a:pt x="1468755" y="5533777"/>
                  <a:pt x="1285897" y="5693778"/>
                  <a:pt x="1084542" y="5848818"/>
                </a:cubicBezTo>
                <a:lnTo>
                  <a:pt x="956174" y="5943600"/>
                </a:lnTo>
                <a:lnTo>
                  <a:pt x="0" y="59436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65" name="Freeform 64">
            <a:extLst>
              <a:ext uri="{FF2B5EF4-FFF2-40B4-BE49-F238E27FC236}">
                <a16:creationId xmlns:a16="http://schemas.microsoft.com/office/drawing/2014/main" id="{4763B1F9-ACB5-DF47-853D-FFCDB62D028C}"/>
              </a:ext>
            </a:extLst>
          </p:cNvPr>
          <p:cNvSpPr/>
          <p:nvPr/>
        </p:nvSpPr>
        <p:spPr>
          <a:xfrm>
            <a:off x="0" y="0"/>
            <a:ext cx="12192000" cy="6858000"/>
          </a:xfrm>
          <a:custGeom>
            <a:avLst/>
            <a:gdLst>
              <a:gd name="connsiteX0" fmla="*/ 9113079 w 9144000"/>
              <a:gd name="connsiteY0" fmla="*/ 3745196 h 6858000"/>
              <a:gd name="connsiteX1" fmla="*/ 9144000 w 9144000"/>
              <a:gd name="connsiteY1" fmla="*/ 3758264 h 6858000"/>
              <a:gd name="connsiteX2" fmla="*/ 9144000 w 9144000"/>
              <a:gd name="connsiteY2" fmla="*/ 3787246 h 6858000"/>
              <a:gd name="connsiteX3" fmla="*/ 7816170 w 9144000"/>
              <a:gd name="connsiteY3" fmla="*/ 3498012 h 6858000"/>
              <a:gd name="connsiteX4" fmla="*/ 7786135 w 9144000"/>
              <a:gd name="connsiteY4" fmla="*/ 3538679 h 6858000"/>
              <a:gd name="connsiteX5" fmla="*/ 7767767 w 9144000"/>
              <a:gd name="connsiteY5" fmla="*/ 3508769 h 6858000"/>
              <a:gd name="connsiteX6" fmla="*/ 8962201 w 9144000"/>
              <a:gd name="connsiteY6" fmla="*/ 2589528 h 6858000"/>
              <a:gd name="connsiteX7" fmla="*/ 9057804 w 9144000"/>
              <a:gd name="connsiteY7" fmla="*/ 2610595 h 6858000"/>
              <a:gd name="connsiteX8" fmla="*/ 9144000 w 9144000"/>
              <a:gd name="connsiteY8" fmla="*/ 2613226 h 6858000"/>
              <a:gd name="connsiteX9" fmla="*/ 9144000 w 9144000"/>
              <a:gd name="connsiteY9" fmla="*/ 2882358 h 6858000"/>
              <a:gd name="connsiteX10" fmla="*/ 9133744 w 9144000"/>
              <a:gd name="connsiteY10" fmla="*/ 2868865 h 6858000"/>
              <a:gd name="connsiteX11" fmla="*/ 8962201 w 9144000"/>
              <a:gd name="connsiteY11" fmla="*/ 2589528 h 6858000"/>
              <a:gd name="connsiteX12" fmla="*/ 9094490 w 9144000"/>
              <a:gd name="connsiteY12" fmla="*/ 2352036 h 6858000"/>
              <a:gd name="connsiteX13" fmla="*/ 9144000 w 9144000"/>
              <a:gd name="connsiteY13" fmla="*/ 2356586 h 6858000"/>
              <a:gd name="connsiteX14" fmla="*/ 9144000 w 9144000"/>
              <a:gd name="connsiteY14" fmla="*/ 2393753 h 6858000"/>
              <a:gd name="connsiteX15" fmla="*/ 9090607 w 9144000"/>
              <a:gd name="connsiteY15" fmla="*/ 2348764 h 6858000"/>
              <a:gd name="connsiteX16" fmla="*/ 9094490 w 9144000"/>
              <a:gd name="connsiteY16" fmla="*/ 2352036 h 6858000"/>
              <a:gd name="connsiteX17" fmla="*/ 9093818 w 9144000"/>
              <a:gd name="connsiteY17" fmla="*/ 2351974 h 6858000"/>
              <a:gd name="connsiteX18" fmla="*/ 9090607 w 9144000"/>
              <a:gd name="connsiteY18" fmla="*/ 2348764 h 6858000"/>
              <a:gd name="connsiteX19" fmla="*/ 7877163 w 9144000"/>
              <a:gd name="connsiteY19" fmla="*/ 2326293 h 6858000"/>
              <a:gd name="connsiteX20" fmla="*/ 7639611 w 9144000"/>
              <a:gd name="connsiteY20" fmla="*/ 2634471 h 6858000"/>
              <a:gd name="connsiteX21" fmla="*/ 7976679 w 9144000"/>
              <a:gd name="connsiteY21" fmla="*/ 2579898 h 6858000"/>
              <a:gd name="connsiteX22" fmla="*/ 7826554 w 9144000"/>
              <a:gd name="connsiteY22" fmla="*/ 2809778 h 6858000"/>
              <a:gd name="connsiteX23" fmla="*/ 7774721 w 9144000"/>
              <a:gd name="connsiteY23" fmla="*/ 2876748 h 6858000"/>
              <a:gd name="connsiteX24" fmla="*/ 7654301 w 9144000"/>
              <a:gd name="connsiteY24" fmla="*/ 2720344 h 6858000"/>
              <a:gd name="connsiteX25" fmla="*/ 7539098 w 9144000"/>
              <a:gd name="connsiteY25" fmla="*/ 2512398 h 6858000"/>
              <a:gd name="connsiteX26" fmla="*/ 7572471 w 9144000"/>
              <a:gd name="connsiteY26" fmla="*/ 2522667 h 6858000"/>
              <a:gd name="connsiteX27" fmla="*/ 7569904 w 9144000"/>
              <a:gd name="connsiteY27" fmla="*/ 2517532 h 6858000"/>
              <a:gd name="connsiteX28" fmla="*/ 7503157 w 9144000"/>
              <a:gd name="connsiteY28" fmla="*/ 2342961 h 6858000"/>
              <a:gd name="connsiteX29" fmla="*/ 7686913 w 9144000"/>
              <a:gd name="connsiteY29" fmla="*/ 2366066 h 6858000"/>
              <a:gd name="connsiteX30" fmla="*/ 7760241 w 9144000"/>
              <a:gd name="connsiteY30" fmla="*/ 2331174 h 6858000"/>
              <a:gd name="connsiteX31" fmla="*/ 7851482 w 9144000"/>
              <a:gd name="connsiteY31" fmla="*/ 2329503 h 6858000"/>
              <a:gd name="connsiteX32" fmla="*/ 7854692 w 9144000"/>
              <a:gd name="connsiteY32" fmla="*/ 2329503 h 6858000"/>
              <a:gd name="connsiteX33" fmla="*/ 7877163 w 9144000"/>
              <a:gd name="connsiteY33" fmla="*/ 2326293 h 6858000"/>
              <a:gd name="connsiteX34" fmla="*/ 0 w 9144000"/>
              <a:gd name="connsiteY34" fmla="*/ 0 h 6858000"/>
              <a:gd name="connsiteX35" fmla="*/ 9144000 w 9144000"/>
              <a:gd name="connsiteY35" fmla="*/ 0 h 6858000"/>
              <a:gd name="connsiteX36" fmla="*/ 9144000 w 9144000"/>
              <a:gd name="connsiteY36" fmla="*/ 2049036 h 6858000"/>
              <a:gd name="connsiteX37" fmla="*/ 9106658 w 9144000"/>
              <a:gd name="connsiteY37" fmla="*/ 2011694 h 6858000"/>
              <a:gd name="connsiteX38" fmla="*/ 9103448 w 9144000"/>
              <a:gd name="connsiteY38" fmla="*/ 2008484 h 6858000"/>
              <a:gd name="connsiteX39" fmla="*/ 8788852 w 9144000"/>
              <a:gd name="connsiteY39" fmla="*/ 1526956 h 6858000"/>
              <a:gd name="connsiteX40" fmla="*/ 8830583 w 9144000"/>
              <a:gd name="connsiteY40" fmla="*/ 1539796 h 6858000"/>
              <a:gd name="connsiteX41" fmla="*/ 8827374 w 9144000"/>
              <a:gd name="connsiteY41" fmla="*/ 1533376 h 6858000"/>
              <a:gd name="connsiteX42" fmla="*/ 8743909 w 9144000"/>
              <a:gd name="connsiteY42" fmla="*/ 1315083 h 6858000"/>
              <a:gd name="connsiteX43" fmla="*/ 9068136 w 9144000"/>
              <a:gd name="connsiteY43" fmla="*/ 1299032 h 6858000"/>
              <a:gd name="connsiteX44" fmla="*/ 9013564 w 9144000"/>
              <a:gd name="connsiteY44" fmla="*/ 1263720 h 6858000"/>
              <a:gd name="connsiteX45" fmla="*/ 9007143 w 9144000"/>
              <a:gd name="connsiteY45" fmla="*/ 1257300 h 6858000"/>
              <a:gd name="connsiteX46" fmla="*/ 8955780 w 9144000"/>
              <a:gd name="connsiteY46" fmla="*/ 1218777 h 6858000"/>
              <a:gd name="connsiteX47" fmla="*/ 8949360 w 9144000"/>
              <a:gd name="connsiteY47" fmla="*/ 1212357 h 6858000"/>
              <a:gd name="connsiteX48" fmla="*/ 8901208 w 9144000"/>
              <a:gd name="connsiteY48" fmla="*/ 1170625 h 6858000"/>
              <a:gd name="connsiteX49" fmla="*/ 8856265 w 9144000"/>
              <a:gd name="connsiteY49" fmla="*/ 1125682 h 6858000"/>
              <a:gd name="connsiteX50" fmla="*/ 8846634 w 9144000"/>
              <a:gd name="connsiteY50" fmla="*/ 1112841 h 6858000"/>
              <a:gd name="connsiteX51" fmla="*/ 8808112 w 9144000"/>
              <a:gd name="connsiteY51" fmla="*/ 1067898 h 6858000"/>
              <a:gd name="connsiteX52" fmla="*/ 8795272 w 9144000"/>
              <a:gd name="connsiteY52" fmla="*/ 1051847 h 6858000"/>
              <a:gd name="connsiteX53" fmla="*/ 8769590 w 9144000"/>
              <a:gd name="connsiteY53" fmla="*/ 1013325 h 6858000"/>
              <a:gd name="connsiteX54" fmla="*/ 8750329 w 9144000"/>
              <a:gd name="connsiteY54" fmla="*/ 984434 h 6858000"/>
              <a:gd name="connsiteX55" fmla="*/ 8727858 w 9144000"/>
              <a:gd name="connsiteY55" fmla="*/ 949121 h 6858000"/>
              <a:gd name="connsiteX56" fmla="*/ 8711807 w 9144000"/>
              <a:gd name="connsiteY56" fmla="*/ 920230 h 6858000"/>
              <a:gd name="connsiteX57" fmla="*/ 8698967 w 9144000"/>
              <a:gd name="connsiteY57" fmla="*/ 894548 h 6858000"/>
              <a:gd name="connsiteX58" fmla="*/ 8670075 w 9144000"/>
              <a:gd name="connsiteY58" fmla="*/ 836765 h 6858000"/>
              <a:gd name="connsiteX59" fmla="*/ 8663655 w 9144000"/>
              <a:gd name="connsiteY59" fmla="*/ 820714 h 6858000"/>
              <a:gd name="connsiteX60" fmla="*/ 8628343 w 9144000"/>
              <a:gd name="connsiteY60" fmla="*/ 734039 h 6858000"/>
              <a:gd name="connsiteX61" fmla="*/ 8503146 w 9144000"/>
              <a:gd name="connsiteY61" fmla="*/ 111262 h 6858000"/>
              <a:gd name="connsiteX62" fmla="*/ 8345848 w 9144000"/>
              <a:gd name="connsiteY62" fmla="*/ 769351 h 6858000"/>
              <a:gd name="connsiteX63" fmla="*/ 7864323 w 9144000"/>
              <a:gd name="connsiteY63" fmla="*/ 1327924 h 6858000"/>
              <a:gd name="connsiteX64" fmla="*/ 8124346 w 9144000"/>
              <a:gd name="connsiteY64" fmla="*/ 1334344 h 6858000"/>
              <a:gd name="connsiteX65" fmla="*/ 8130767 w 9144000"/>
              <a:gd name="connsiteY65" fmla="*/ 1324714 h 6858000"/>
              <a:gd name="connsiteX66" fmla="*/ 8133977 w 9144000"/>
              <a:gd name="connsiteY66" fmla="*/ 1331134 h 6858000"/>
              <a:gd name="connsiteX67" fmla="*/ 8223862 w 9144000"/>
              <a:gd name="connsiteY67" fmla="*/ 1295822 h 6858000"/>
              <a:gd name="connsiteX68" fmla="*/ 8153238 w 9144000"/>
              <a:gd name="connsiteY68" fmla="*/ 1453121 h 6858000"/>
              <a:gd name="connsiteX69" fmla="*/ 8223862 w 9144000"/>
              <a:gd name="connsiteY69" fmla="*/ 1427440 h 6858000"/>
              <a:gd name="connsiteX70" fmla="*/ 7673845 w 9144000"/>
              <a:gd name="connsiteY70" fmla="*/ 2177289 h 6858000"/>
              <a:gd name="connsiteX71" fmla="*/ 7623915 w 9144000"/>
              <a:gd name="connsiteY71" fmla="*/ 2222401 h 6858000"/>
              <a:gd name="connsiteX72" fmla="*/ 7593009 w 9144000"/>
              <a:gd name="connsiteY72" fmla="*/ 2191494 h 6858000"/>
              <a:gd name="connsiteX73" fmla="*/ 7585307 w 9144000"/>
              <a:gd name="connsiteY73" fmla="*/ 2181225 h 6858000"/>
              <a:gd name="connsiteX74" fmla="*/ 7554501 w 9144000"/>
              <a:gd name="connsiteY74" fmla="*/ 2145284 h 6858000"/>
              <a:gd name="connsiteX75" fmla="*/ 7544232 w 9144000"/>
              <a:gd name="connsiteY75" fmla="*/ 2132448 h 6858000"/>
              <a:gd name="connsiteX76" fmla="*/ 7523694 w 9144000"/>
              <a:gd name="connsiteY76" fmla="*/ 2101641 h 6858000"/>
              <a:gd name="connsiteX77" fmla="*/ 7508291 w 9144000"/>
              <a:gd name="connsiteY77" fmla="*/ 2078536 h 6858000"/>
              <a:gd name="connsiteX78" fmla="*/ 7490321 w 9144000"/>
              <a:gd name="connsiteY78" fmla="*/ 2050297 h 6858000"/>
              <a:gd name="connsiteX79" fmla="*/ 7477484 w 9144000"/>
              <a:gd name="connsiteY79" fmla="*/ 2027192 h 6858000"/>
              <a:gd name="connsiteX80" fmla="*/ 7467216 w 9144000"/>
              <a:gd name="connsiteY80" fmla="*/ 2006654 h 6858000"/>
              <a:gd name="connsiteX81" fmla="*/ 7444111 w 9144000"/>
              <a:gd name="connsiteY81" fmla="*/ 1960444 h 6858000"/>
              <a:gd name="connsiteX82" fmla="*/ 7438976 w 9144000"/>
              <a:gd name="connsiteY82" fmla="*/ 1947608 h 6858000"/>
              <a:gd name="connsiteX83" fmla="*/ 7410737 w 9144000"/>
              <a:gd name="connsiteY83" fmla="*/ 1878292 h 6858000"/>
              <a:gd name="connsiteX84" fmla="*/ 7310616 w 9144000"/>
              <a:gd name="connsiteY84" fmla="*/ 1380250 h 6858000"/>
              <a:gd name="connsiteX85" fmla="*/ 7184823 w 9144000"/>
              <a:gd name="connsiteY85" fmla="*/ 1906532 h 6858000"/>
              <a:gd name="connsiteX86" fmla="*/ 6799741 w 9144000"/>
              <a:gd name="connsiteY86" fmla="*/ 2353230 h 6858000"/>
              <a:gd name="connsiteX87" fmla="*/ 7007685 w 9144000"/>
              <a:gd name="connsiteY87" fmla="*/ 2358364 h 6858000"/>
              <a:gd name="connsiteX88" fmla="*/ 7012820 w 9144000"/>
              <a:gd name="connsiteY88" fmla="*/ 2350663 h 6858000"/>
              <a:gd name="connsiteX89" fmla="*/ 7015387 w 9144000"/>
              <a:gd name="connsiteY89" fmla="*/ 2355797 h 6858000"/>
              <a:gd name="connsiteX90" fmla="*/ 7087269 w 9144000"/>
              <a:gd name="connsiteY90" fmla="*/ 2327558 h 6858000"/>
              <a:gd name="connsiteX91" fmla="*/ 7030790 w 9144000"/>
              <a:gd name="connsiteY91" fmla="*/ 2453352 h 6858000"/>
              <a:gd name="connsiteX92" fmla="*/ 7087269 w 9144000"/>
              <a:gd name="connsiteY92" fmla="*/ 2432814 h 6858000"/>
              <a:gd name="connsiteX93" fmla="*/ 6560991 w 9144000"/>
              <a:gd name="connsiteY93" fmla="*/ 3110562 h 6858000"/>
              <a:gd name="connsiteX94" fmla="*/ 6545588 w 9144000"/>
              <a:gd name="connsiteY94" fmla="*/ 3123399 h 6858000"/>
              <a:gd name="connsiteX95" fmla="*/ 6563558 w 9144000"/>
              <a:gd name="connsiteY95" fmla="*/ 3128533 h 6858000"/>
              <a:gd name="connsiteX96" fmla="*/ 6568693 w 9144000"/>
              <a:gd name="connsiteY96" fmla="*/ 3131100 h 6858000"/>
              <a:gd name="connsiteX97" fmla="*/ 6584096 w 9144000"/>
              <a:gd name="connsiteY97" fmla="*/ 3136235 h 6858000"/>
              <a:gd name="connsiteX98" fmla="*/ 6604633 w 9144000"/>
              <a:gd name="connsiteY98" fmla="*/ 3141369 h 6858000"/>
              <a:gd name="connsiteX99" fmla="*/ 6612335 w 9144000"/>
              <a:gd name="connsiteY99" fmla="*/ 3143936 h 6858000"/>
              <a:gd name="connsiteX100" fmla="*/ 6789472 w 9144000"/>
              <a:gd name="connsiteY100" fmla="*/ 3154205 h 6858000"/>
              <a:gd name="connsiteX101" fmla="*/ 6792040 w 9144000"/>
              <a:gd name="connsiteY101" fmla="*/ 3154205 h 6858000"/>
              <a:gd name="connsiteX102" fmla="*/ 6810010 w 9144000"/>
              <a:gd name="connsiteY102" fmla="*/ 3151638 h 6858000"/>
              <a:gd name="connsiteX103" fmla="*/ 6620037 w 9144000"/>
              <a:gd name="connsiteY103" fmla="*/ 3398092 h 6858000"/>
              <a:gd name="connsiteX104" fmla="*/ 6889594 w 9144000"/>
              <a:gd name="connsiteY104" fmla="*/ 3354449 h 6858000"/>
              <a:gd name="connsiteX105" fmla="*/ 6299136 w 9144000"/>
              <a:gd name="connsiteY105" fmla="*/ 4052736 h 6858000"/>
              <a:gd name="connsiteX106" fmla="*/ 6273464 w 9144000"/>
              <a:gd name="connsiteY106" fmla="*/ 4075841 h 6858000"/>
              <a:gd name="connsiteX107" fmla="*/ 6283732 w 9144000"/>
              <a:gd name="connsiteY107" fmla="*/ 4078408 h 6858000"/>
              <a:gd name="connsiteX108" fmla="*/ 6296568 w 9144000"/>
              <a:gd name="connsiteY108" fmla="*/ 4086109 h 6858000"/>
              <a:gd name="connsiteX109" fmla="*/ 6607201 w 9144000"/>
              <a:gd name="connsiteY109" fmla="*/ 4116916 h 6858000"/>
              <a:gd name="connsiteX110" fmla="*/ 6691919 w 9144000"/>
              <a:gd name="connsiteY110" fmla="*/ 4104080 h 6858000"/>
              <a:gd name="connsiteX111" fmla="*/ 6761233 w 9144000"/>
              <a:gd name="connsiteY111" fmla="*/ 4088677 h 6858000"/>
              <a:gd name="connsiteX112" fmla="*/ 6188746 w 9144000"/>
              <a:gd name="connsiteY112" fmla="*/ 4720215 h 6858000"/>
              <a:gd name="connsiteX113" fmla="*/ 6376152 w 9144000"/>
              <a:gd name="connsiteY113" fmla="*/ 4758723 h 6858000"/>
              <a:gd name="connsiteX114" fmla="*/ 5970533 w 9144000"/>
              <a:gd name="connsiteY114" fmla="*/ 5089896 h 6858000"/>
              <a:gd name="connsiteX115" fmla="*/ 5973100 w 9144000"/>
              <a:gd name="connsiteY115" fmla="*/ 5089896 h 6858000"/>
              <a:gd name="connsiteX116" fmla="*/ 5991071 w 9144000"/>
              <a:gd name="connsiteY116" fmla="*/ 5100165 h 6858000"/>
              <a:gd name="connsiteX117" fmla="*/ 6401824 w 9144000"/>
              <a:gd name="connsiteY117" fmla="*/ 5141241 h 6858000"/>
              <a:gd name="connsiteX118" fmla="*/ 6460870 w 9144000"/>
              <a:gd name="connsiteY118" fmla="*/ 5128405 h 6858000"/>
              <a:gd name="connsiteX119" fmla="*/ 5588019 w 9144000"/>
              <a:gd name="connsiteY119" fmla="*/ 6001263 h 6858000"/>
              <a:gd name="connsiteX120" fmla="*/ 5903786 w 9144000"/>
              <a:gd name="connsiteY120" fmla="*/ 6060309 h 6858000"/>
              <a:gd name="connsiteX121" fmla="*/ 5672737 w 9144000"/>
              <a:gd name="connsiteY121" fmla="*/ 6204074 h 6858000"/>
              <a:gd name="connsiteX122" fmla="*/ 6129700 w 9144000"/>
              <a:gd name="connsiteY122" fmla="*/ 6317032 h 6858000"/>
              <a:gd name="connsiteX123" fmla="*/ 5521271 w 9144000"/>
              <a:gd name="connsiteY123" fmla="*/ 6822776 h 6858000"/>
              <a:gd name="connsiteX124" fmla="*/ 5703945 w 9144000"/>
              <a:gd name="connsiteY124" fmla="*/ 6853101 h 6858000"/>
              <a:gd name="connsiteX125" fmla="*/ 5739054 w 9144000"/>
              <a:gd name="connsiteY125" fmla="*/ 6858000 h 6858000"/>
              <a:gd name="connsiteX126" fmla="*/ 0 w 9144000"/>
              <a:gd name="connsiteY1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144000" h="6858000">
                <a:moveTo>
                  <a:pt x="9113079" y="3745196"/>
                </a:moveTo>
                <a:lnTo>
                  <a:pt x="9144000" y="3758264"/>
                </a:lnTo>
                <a:lnTo>
                  <a:pt x="9144000" y="3787246"/>
                </a:lnTo>
                <a:close/>
                <a:moveTo>
                  <a:pt x="7816170" y="3498012"/>
                </a:moveTo>
                <a:lnTo>
                  <a:pt x="7786135" y="3538679"/>
                </a:lnTo>
                <a:lnTo>
                  <a:pt x="7767767" y="3508769"/>
                </a:lnTo>
                <a:close/>
                <a:moveTo>
                  <a:pt x="8962201" y="2589528"/>
                </a:moveTo>
                <a:cubicBezTo>
                  <a:pt x="8993500" y="2599159"/>
                  <a:pt x="9025401" y="2606382"/>
                  <a:pt x="9057804" y="2610595"/>
                </a:cubicBezTo>
                <a:lnTo>
                  <a:pt x="9144000" y="2613226"/>
                </a:lnTo>
                <a:lnTo>
                  <a:pt x="9144000" y="2882358"/>
                </a:lnTo>
                <a:lnTo>
                  <a:pt x="9133744" y="2868865"/>
                </a:lnTo>
                <a:cubicBezTo>
                  <a:pt x="9072350" y="2782140"/>
                  <a:pt x="9015169" y="2689044"/>
                  <a:pt x="8962201" y="2589528"/>
                </a:cubicBezTo>
                <a:close/>
                <a:moveTo>
                  <a:pt x="9094490" y="2352036"/>
                </a:moveTo>
                <a:lnTo>
                  <a:pt x="9144000" y="2356586"/>
                </a:lnTo>
                <a:lnTo>
                  <a:pt x="9144000" y="2393753"/>
                </a:lnTo>
                <a:close/>
                <a:moveTo>
                  <a:pt x="9090607" y="2348764"/>
                </a:moveTo>
                <a:lnTo>
                  <a:pt x="9094490" y="2352036"/>
                </a:lnTo>
                <a:lnTo>
                  <a:pt x="9093818" y="2351974"/>
                </a:lnTo>
                <a:cubicBezTo>
                  <a:pt x="9093818" y="2348764"/>
                  <a:pt x="9090607" y="2348764"/>
                  <a:pt x="9090607" y="2348764"/>
                </a:cubicBezTo>
                <a:close/>
                <a:moveTo>
                  <a:pt x="7877163" y="2326293"/>
                </a:moveTo>
                <a:cubicBezTo>
                  <a:pt x="7803329" y="2406548"/>
                  <a:pt x="7726285" y="2560637"/>
                  <a:pt x="7639611" y="2634471"/>
                </a:cubicBezTo>
                <a:cubicBezTo>
                  <a:pt x="7755177" y="2676203"/>
                  <a:pt x="7867532" y="2602369"/>
                  <a:pt x="7976679" y="2579898"/>
                </a:cubicBezTo>
                <a:cubicBezTo>
                  <a:pt x="7930132" y="2657745"/>
                  <a:pt x="7880174" y="2734388"/>
                  <a:pt x="7826554" y="2809778"/>
                </a:cubicBezTo>
                <a:lnTo>
                  <a:pt x="7774721" y="2876748"/>
                </a:lnTo>
                <a:lnTo>
                  <a:pt x="7654301" y="2720344"/>
                </a:lnTo>
                <a:cubicBezTo>
                  <a:pt x="7612263" y="2656163"/>
                  <a:pt x="7573755" y="2586848"/>
                  <a:pt x="7539098" y="2512398"/>
                </a:cubicBezTo>
                <a:cubicBezTo>
                  <a:pt x="7551934" y="2517532"/>
                  <a:pt x="7562202" y="2520100"/>
                  <a:pt x="7572471" y="2522667"/>
                </a:cubicBezTo>
                <a:cubicBezTo>
                  <a:pt x="7569904" y="2520100"/>
                  <a:pt x="7569904" y="2517532"/>
                  <a:pt x="7569904" y="2517532"/>
                </a:cubicBezTo>
                <a:cubicBezTo>
                  <a:pt x="7546799" y="2461054"/>
                  <a:pt x="7523694" y="2404574"/>
                  <a:pt x="7503157" y="2342961"/>
                </a:cubicBezTo>
                <a:cubicBezTo>
                  <a:pt x="7570546" y="2385321"/>
                  <a:pt x="7619162" y="2391578"/>
                  <a:pt x="7686913" y="2366066"/>
                </a:cubicBezTo>
                <a:lnTo>
                  <a:pt x="7760241" y="2331174"/>
                </a:lnTo>
                <a:lnTo>
                  <a:pt x="7851482" y="2329503"/>
                </a:lnTo>
                <a:cubicBezTo>
                  <a:pt x="7851482" y="2329503"/>
                  <a:pt x="7854692" y="2329503"/>
                  <a:pt x="7854692" y="2329503"/>
                </a:cubicBezTo>
                <a:cubicBezTo>
                  <a:pt x="7861112" y="2329503"/>
                  <a:pt x="7870743" y="2329503"/>
                  <a:pt x="7877163" y="2326293"/>
                </a:cubicBezTo>
                <a:close/>
                <a:moveTo>
                  <a:pt x="0" y="0"/>
                </a:moveTo>
                <a:lnTo>
                  <a:pt x="9144000" y="0"/>
                </a:lnTo>
                <a:lnTo>
                  <a:pt x="9144000" y="2049036"/>
                </a:lnTo>
                <a:lnTo>
                  <a:pt x="9106658" y="2011694"/>
                </a:lnTo>
                <a:cubicBezTo>
                  <a:pt x="9106658" y="2011694"/>
                  <a:pt x="9103448" y="2008484"/>
                  <a:pt x="9103448" y="2008484"/>
                </a:cubicBezTo>
                <a:cubicBezTo>
                  <a:pt x="8981462" y="1873656"/>
                  <a:pt x="8875526" y="1713147"/>
                  <a:pt x="8788852" y="1526956"/>
                </a:cubicBezTo>
                <a:cubicBezTo>
                  <a:pt x="8804902" y="1533376"/>
                  <a:pt x="8817743" y="1536586"/>
                  <a:pt x="8830583" y="1539796"/>
                </a:cubicBezTo>
                <a:cubicBezTo>
                  <a:pt x="8827374" y="1536586"/>
                  <a:pt x="8827374" y="1533376"/>
                  <a:pt x="8827374" y="1533376"/>
                </a:cubicBezTo>
                <a:cubicBezTo>
                  <a:pt x="8798482" y="1462752"/>
                  <a:pt x="8769590" y="1392128"/>
                  <a:pt x="8743909" y="1315083"/>
                </a:cubicBezTo>
                <a:cubicBezTo>
                  <a:pt x="8856265" y="1385707"/>
                  <a:pt x="8926889" y="1376077"/>
                  <a:pt x="9068136" y="1299032"/>
                </a:cubicBezTo>
                <a:cubicBezTo>
                  <a:pt x="9048875" y="1289402"/>
                  <a:pt x="9029614" y="1276561"/>
                  <a:pt x="9013564" y="1263720"/>
                </a:cubicBezTo>
                <a:cubicBezTo>
                  <a:pt x="9010353" y="1260510"/>
                  <a:pt x="9007143" y="1260510"/>
                  <a:pt x="9007143" y="1257300"/>
                </a:cubicBezTo>
                <a:cubicBezTo>
                  <a:pt x="8991092" y="1244459"/>
                  <a:pt x="8971831" y="1231618"/>
                  <a:pt x="8955780" y="1218777"/>
                </a:cubicBezTo>
                <a:cubicBezTo>
                  <a:pt x="8952570" y="1215567"/>
                  <a:pt x="8952570" y="1215567"/>
                  <a:pt x="8949360" y="1212357"/>
                </a:cubicBezTo>
                <a:cubicBezTo>
                  <a:pt x="8933309" y="1199516"/>
                  <a:pt x="8917258" y="1183465"/>
                  <a:pt x="8901208" y="1170625"/>
                </a:cubicBezTo>
                <a:cubicBezTo>
                  <a:pt x="8885157" y="1157784"/>
                  <a:pt x="8872316" y="1141733"/>
                  <a:pt x="8856265" y="1125682"/>
                </a:cubicBezTo>
                <a:cubicBezTo>
                  <a:pt x="8853055" y="1122472"/>
                  <a:pt x="8849845" y="1119261"/>
                  <a:pt x="8846634" y="1112841"/>
                </a:cubicBezTo>
                <a:cubicBezTo>
                  <a:pt x="8833794" y="1096790"/>
                  <a:pt x="8820953" y="1083949"/>
                  <a:pt x="8808112" y="1067898"/>
                </a:cubicBezTo>
                <a:cubicBezTo>
                  <a:pt x="8804902" y="1061478"/>
                  <a:pt x="8798482" y="1058268"/>
                  <a:pt x="8795272" y="1051847"/>
                </a:cubicBezTo>
                <a:cubicBezTo>
                  <a:pt x="8785641" y="1039007"/>
                  <a:pt x="8776011" y="1026166"/>
                  <a:pt x="8769590" y="1013325"/>
                </a:cubicBezTo>
                <a:cubicBezTo>
                  <a:pt x="8763170" y="1003695"/>
                  <a:pt x="8756750" y="994064"/>
                  <a:pt x="8750329" y="984434"/>
                </a:cubicBezTo>
                <a:cubicBezTo>
                  <a:pt x="8743909" y="971593"/>
                  <a:pt x="8737489" y="961962"/>
                  <a:pt x="8727858" y="949121"/>
                </a:cubicBezTo>
                <a:cubicBezTo>
                  <a:pt x="8721438" y="939491"/>
                  <a:pt x="8715018" y="929860"/>
                  <a:pt x="8711807" y="920230"/>
                </a:cubicBezTo>
                <a:cubicBezTo>
                  <a:pt x="8708597" y="910599"/>
                  <a:pt x="8702177" y="900969"/>
                  <a:pt x="8698967" y="894548"/>
                </a:cubicBezTo>
                <a:cubicBezTo>
                  <a:pt x="8689336" y="875287"/>
                  <a:pt x="8679706" y="856026"/>
                  <a:pt x="8670075" y="836765"/>
                </a:cubicBezTo>
                <a:cubicBezTo>
                  <a:pt x="8666865" y="830344"/>
                  <a:pt x="8666865" y="827134"/>
                  <a:pt x="8663655" y="820714"/>
                </a:cubicBezTo>
                <a:cubicBezTo>
                  <a:pt x="8650814" y="791822"/>
                  <a:pt x="8641184" y="766141"/>
                  <a:pt x="8628343" y="734039"/>
                </a:cubicBezTo>
                <a:cubicBezTo>
                  <a:pt x="8564140" y="560688"/>
                  <a:pt x="8522407" y="355236"/>
                  <a:pt x="8503146" y="111262"/>
                </a:cubicBezTo>
                <a:cubicBezTo>
                  <a:pt x="8490306" y="339185"/>
                  <a:pt x="8442153" y="560688"/>
                  <a:pt x="8345848" y="769351"/>
                </a:cubicBezTo>
                <a:cubicBezTo>
                  <a:pt x="8246333" y="965172"/>
                  <a:pt x="8050513" y="1167414"/>
                  <a:pt x="7864323" y="1327924"/>
                </a:cubicBezTo>
                <a:cubicBezTo>
                  <a:pt x="7954207" y="1360026"/>
                  <a:pt x="8044092" y="1356815"/>
                  <a:pt x="8124346" y="1334344"/>
                </a:cubicBezTo>
                <a:cubicBezTo>
                  <a:pt x="8127556" y="1331134"/>
                  <a:pt x="8127556" y="1327924"/>
                  <a:pt x="8130767" y="1324714"/>
                </a:cubicBezTo>
                <a:cubicBezTo>
                  <a:pt x="8133977" y="1327924"/>
                  <a:pt x="8133977" y="1331134"/>
                  <a:pt x="8133977" y="1331134"/>
                </a:cubicBezTo>
                <a:cubicBezTo>
                  <a:pt x="8162869" y="1321503"/>
                  <a:pt x="8194970" y="1311873"/>
                  <a:pt x="8223862" y="1295822"/>
                </a:cubicBezTo>
                <a:cubicBezTo>
                  <a:pt x="8201390" y="1347185"/>
                  <a:pt x="8178919" y="1401758"/>
                  <a:pt x="8153238" y="1453121"/>
                </a:cubicBezTo>
                <a:cubicBezTo>
                  <a:pt x="8172499" y="1446701"/>
                  <a:pt x="8198180" y="1437070"/>
                  <a:pt x="8223862" y="1427440"/>
                </a:cubicBezTo>
                <a:cubicBezTo>
                  <a:pt x="8097462" y="1694287"/>
                  <a:pt x="7916990" y="1946387"/>
                  <a:pt x="7673845" y="2177289"/>
                </a:cubicBezTo>
                <a:lnTo>
                  <a:pt x="7623915" y="2222401"/>
                </a:lnTo>
                <a:lnTo>
                  <a:pt x="7593009" y="2191494"/>
                </a:lnTo>
                <a:cubicBezTo>
                  <a:pt x="7590442" y="2188927"/>
                  <a:pt x="7587875" y="2186360"/>
                  <a:pt x="7585307" y="2181225"/>
                </a:cubicBezTo>
                <a:cubicBezTo>
                  <a:pt x="7575038" y="2168389"/>
                  <a:pt x="7564770" y="2158120"/>
                  <a:pt x="7554501" y="2145284"/>
                </a:cubicBezTo>
                <a:cubicBezTo>
                  <a:pt x="7551934" y="2140150"/>
                  <a:pt x="7546799" y="2137583"/>
                  <a:pt x="7544232" y="2132448"/>
                </a:cubicBezTo>
                <a:cubicBezTo>
                  <a:pt x="7536530" y="2122179"/>
                  <a:pt x="7528829" y="2111910"/>
                  <a:pt x="7523694" y="2101641"/>
                </a:cubicBezTo>
                <a:cubicBezTo>
                  <a:pt x="7518560" y="2093940"/>
                  <a:pt x="7513426" y="2086238"/>
                  <a:pt x="7508291" y="2078536"/>
                </a:cubicBezTo>
                <a:cubicBezTo>
                  <a:pt x="7503157" y="2068267"/>
                  <a:pt x="7498022" y="2060566"/>
                  <a:pt x="7490321" y="2050297"/>
                </a:cubicBezTo>
                <a:cubicBezTo>
                  <a:pt x="7485186" y="2042595"/>
                  <a:pt x="7480052" y="2034893"/>
                  <a:pt x="7477484" y="2027192"/>
                </a:cubicBezTo>
                <a:cubicBezTo>
                  <a:pt x="7474917" y="2019490"/>
                  <a:pt x="7469783" y="2011788"/>
                  <a:pt x="7467216" y="2006654"/>
                </a:cubicBezTo>
                <a:cubicBezTo>
                  <a:pt x="7459514" y="1991251"/>
                  <a:pt x="7451812" y="1975847"/>
                  <a:pt x="7444111" y="1960444"/>
                </a:cubicBezTo>
                <a:cubicBezTo>
                  <a:pt x="7441544" y="1955309"/>
                  <a:pt x="7441544" y="1952742"/>
                  <a:pt x="7438976" y="1947608"/>
                </a:cubicBezTo>
                <a:cubicBezTo>
                  <a:pt x="7428708" y="1924503"/>
                  <a:pt x="7421006" y="1903965"/>
                  <a:pt x="7410737" y="1878292"/>
                </a:cubicBezTo>
                <a:cubicBezTo>
                  <a:pt x="7359393" y="1739662"/>
                  <a:pt x="7326019" y="1575359"/>
                  <a:pt x="7310616" y="1380250"/>
                </a:cubicBezTo>
                <a:cubicBezTo>
                  <a:pt x="7300347" y="1562523"/>
                  <a:pt x="7261839" y="1739662"/>
                  <a:pt x="7184823" y="1906532"/>
                </a:cubicBezTo>
                <a:cubicBezTo>
                  <a:pt x="7105239" y="2063133"/>
                  <a:pt x="6948640" y="2224868"/>
                  <a:pt x="6799741" y="2353230"/>
                </a:cubicBezTo>
                <a:cubicBezTo>
                  <a:pt x="6871623" y="2378902"/>
                  <a:pt x="6943505" y="2376335"/>
                  <a:pt x="7007685" y="2358364"/>
                </a:cubicBezTo>
                <a:cubicBezTo>
                  <a:pt x="7010253" y="2355797"/>
                  <a:pt x="7010253" y="2353230"/>
                  <a:pt x="7012820" y="2350663"/>
                </a:cubicBezTo>
                <a:cubicBezTo>
                  <a:pt x="7015387" y="2353230"/>
                  <a:pt x="7015387" y="2355797"/>
                  <a:pt x="7015387" y="2355797"/>
                </a:cubicBezTo>
                <a:cubicBezTo>
                  <a:pt x="7038492" y="2348095"/>
                  <a:pt x="7064164" y="2340394"/>
                  <a:pt x="7087269" y="2327558"/>
                </a:cubicBezTo>
                <a:cubicBezTo>
                  <a:pt x="7069298" y="2368633"/>
                  <a:pt x="7051328" y="2412276"/>
                  <a:pt x="7030790" y="2453352"/>
                </a:cubicBezTo>
                <a:cubicBezTo>
                  <a:pt x="7046193" y="2448217"/>
                  <a:pt x="7066731" y="2440516"/>
                  <a:pt x="7087269" y="2432814"/>
                </a:cubicBezTo>
                <a:cubicBezTo>
                  <a:pt x="6971744" y="2676701"/>
                  <a:pt x="6799741" y="2905184"/>
                  <a:pt x="6560991" y="3110562"/>
                </a:cubicBezTo>
                <a:cubicBezTo>
                  <a:pt x="6555857" y="3115697"/>
                  <a:pt x="6550722" y="3120831"/>
                  <a:pt x="6545588" y="3123399"/>
                </a:cubicBezTo>
                <a:cubicBezTo>
                  <a:pt x="6550722" y="3125966"/>
                  <a:pt x="6558424" y="3125966"/>
                  <a:pt x="6563558" y="3128533"/>
                </a:cubicBezTo>
                <a:cubicBezTo>
                  <a:pt x="6566125" y="3128533"/>
                  <a:pt x="6568693" y="3128533"/>
                  <a:pt x="6568693" y="3131100"/>
                </a:cubicBezTo>
                <a:cubicBezTo>
                  <a:pt x="6573827" y="3133667"/>
                  <a:pt x="6578961" y="3133667"/>
                  <a:pt x="6584096" y="3136235"/>
                </a:cubicBezTo>
                <a:cubicBezTo>
                  <a:pt x="6591797" y="3138802"/>
                  <a:pt x="6599499" y="3138802"/>
                  <a:pt x="6604633" y="3141369"/>
                </a:cubicBezTo>
                <a:cubicBezTo>
                  <a:pt x="6607201" y="3141369"/>
                  <a:pt x="6609768" y="3143936"/>
                  <a:pt x="6612335" y="3143936"/>
                </a:cubicBezTo>
                <a:cubicBezTo>
                  <a:pt x="6671381" y="3156773"/>
                  <a:pt x="6732994" y="3159340"/>
                  <a:pt x="6789472" y="3154205"/>
                </a:cubicBezTo>
                <a:cubicBezTo>
                  <a:pt x="6789472" y="3154205"/>
                  <a:pt x="6792040" y="3154205"/>
                  <a:pt x="6792040" y="3154205"/>
                </a:cubicBezTo>
                <a:cubicBezTo>
                  <a:pt x="6797174" y="3154205"/>
                  <a:pt x="6804876" y="3154205"/>
                  <a:pt x="6810010" y="3151638"/>
                </a:cubicBezTo>
                <a:cubicBezTo>
                  <a:pt x="6750964" y="3215819"/>
                  <a:pt x="6689351" y="3339046"/>
                  <a:pt x="6620037" y="3398092"/>
                </a:cubicBezTo>
                <a:cubicBezTo>
                  <a:pt x="6712456" y="3431466"/>
                  <a:pt x="6802308" y="3372420"/>
                  <a:pt x="6889594" y="3354449"/>
                </a:cubicBezTo>
                <a:cubicBezTo>
                  <a:pt x="6740696" y="3603471"/>
                  <a:pt x="6548155" y="3837088"/>
                  <a:pt x="6299136" y="4052736"/>
                </a:cubicBezTo>
                <a:cubicBezTo>
                  <a:pt x="6291434" y="4060437"/>
                  <a:pt x="6281165" y="4068139"/>
                  <a:pt x="6273464" y="4075841"/>
                </a:cubicBezTo>
                <a:cubicBezTo>
                  <a:pt x="6276031" y="4075841"/>
                  <a:pt x="6278598" y="4078408"/>
                  <a:pt x="6283732" y="4078408"/>
                </a:cubicBezTo>
                <a:cubicBezTo>
                  <a:pt x="6288867" y="4080975"/>
                  <a:pt x="6291434" y="4083542"/>
                  <a:pt x="6296568" y="4086109"/>
                </a:cubicBezTo>
                <a:cubicBezTo>
                  <a:pt x="6401824" y="4119484"/>
                  <a:pt x="6507079" y="4127185"/>
                  <a:pt x="6607201" y="4116916"/>
                </a:cubicBezTo>
                <a:cubicBezTo>
                  <a:pt x="6632873" y="4114349"/>
                  <a:pt x="6661112" y="4111782"/>
                  <a:pt x="6691919" y="4104080"/>
                </a:cubicBezTo>
                <a:cubicBezTo>
                  <a:pt x="6715023" y="4098946"/>
                  <a:pt x="6738128" y="4093811"/>
                  <a:pt x="6761233" y="4088677"/>
                </a:cubicBezTo>
                <a:cubicBezTo>
                  <a:pt x="6607201" y="4312026"/>
                  <a:pt x="6419794" y="4522538"/>
                  <a:pt x="6188746" y="4720215"/>
                </a:cubicBezTo>
                <a:cubicBezTo>
                  <a:pt x="6250359" y="4743320"/>
                  <a:pt x="6311972" y="4753589"/>
                  <a:pt x="6376152" y="4758723"/>
                </a:cubicBezTo>
                <a:cubicBezTo>
                  <a:pt x="6255493" y="4874249"/>
                  <a:pt x="6119431" y="4984640"/>
                  <a:pt x="5970533" y="5089896"/>
                </a:cubicBezTo>
                <a:cubicBezTo>
                  <a:pt x="5970533" y="5089896"/>
                  <a:pt x="5973100" y="5089896"/>
                  <a:pt x="5973100" y="5089896"/>
                </a:cubicBezTo>
                <a:cubicBezTo>
                  <a:pt x="5967966" y="5092463"/>
                  <a:pt x="5985936" y="5095031"/>
                  <a:pt x="5991071" y="5100165"/>
                </a:cubicBezTo>
                <a:cubicBezTo>
                  <a:pt x="6129700" y="5143808"/>
                  <a:pt x="6268329" y="5154077"/>
                  <a:pt x="6401824" y="5141241"/>
                </a:cubicBezTo>
                <a:cubicBezTo>
                  <a:pt x="6422362" y="5136106"/>
                  <a:pt x="6442899" y="5133539"/>
                  <a:pt x="6460870" y="5128405"/>
                </a:cubicBezTo>
                <a:cubicBezTo>
                  <a:pt x="6268329" y="5459577"/>
                  <a:pt x="6014175" y="5795884"/>
                  <a:pt x="5588019" y="6001263"/>
                </a:cubicBezTo>
                <a:cubicBezTo>
                  <a:pt x="5700976" y="6037204"/>
                  <a:pt x="5803664" y="6055174"/>
                  <a:pt x="5903786" y="6060309"/>
                </a:cubicBezTo>
                <a:cubicBezTo>
                  <a:pt x="5829336" y="6111654"/>
                  <a:pt x="5752320" y="6160431"/>
                  <a:pt x="5672737" y="6204074"/>
                </a:cubicBezTo>
                <a:cubicBezTo>
                  <a:pt x="5783127" y="6260553"/>
                  <a:pt x="5955130" y="6306763"/>
                  <a:pt x="6129700" y="6317032"/>
                </a:cubicBezTo>
                <a:cubicBezTo>
                  <a:pt x="5949995" y="6491603"/>
                  <a:pt x="5749753" y="6661040"/>
                  <a:pt x="5521271" y="6822776"/>
                </a:cubicBezTo>
                <a:cubicBezTo>
                  <a:pt x="5559780" y="6834328"/>
                  <a:pt x="5638722" y="6844437"/>
                  <a:pt x="5703945" y="6853101"/>
                </a:cubicBezTo>
                <a:lnTo>
                  <a:pt x="573905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50000"/>
              </a:lnSpc>
            </a:pPr>
            <a:endParaRPr lang="en-US" sz="1800"/>
          </a:p>
        </p:txBody>
      </p:sp>
      <p:grpSp>
        <p:nvGrpSpPr>
          <p:cNvPr id="36" name="Group 35">
            <a:extLst>
              <a:ext uri="{FF2B5EF4-FFF2-40B4-BE49-F238E27FC236}">
                <a16:creationId xmlns:a16="http://schemas.microsoft.com/office/drawing/2014/main" id="{3BC540A6-5FB0-8E48-87BD-33A6FE0B5448}"/>
              </a:ext>
            </a:extLst>
          </p:cNvPr>
          <p:cNvGrpSpPr/>
          <p:nvPr/>
        </p:nvGrpSpPr>
        <p:grpSpPr>
          <a:xfrm>
            <a:off x="0" y="6453015"/>
            <a:ext cx="12192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7AFBEB2D-7C10-43D9-9C43-7938A93A20F3}" type="slidenum">
              <a:rPr lang="en-US" smtClean="0"/>
              <a:t>‹#›</a:t>
            </a:fld>
            <a:endParaRPr lang="en-US"/>
          </a:p>
        </p:txBody>
      </p:sp>
      <p:sp>
        <p:nvSpPr>
          <p:cNvPr id="15" name="Title 38">
            <a:extLst>
              <a:ext uri="{FF2B5EF4-FFF2-40B4-BE49-F238E27FC236}">
                <a16:creationId xmlns:a16="http://schemas.microsoft.com/office/drawing/2014/main" id="{3FFE8B58-AEDB-8748-879E-2EFF36176357}"/>
              </a:ext>
            </a:extLst>
          </p:cNvPr>
          <p:cNvSpPr>
            <a:spLocks noGrp="1"/>
          </p:cNvSpPr>
          <p:nvPr>
            <p:ph type="title" hasCustomPrompt="1"/>
          </p:nvPr>
        </p:nvSpPr>
        <p:spPr>
          <a:xfrm>
            <a:off x="1450695" y="1157469"/>
            <a:ext cx="6543555" cy="1040359"/>
          </a:xfrm>
        </p:spPr>
        <p:txBody>
          <a:bodyPr anchor="b"/>
          <a:lstStyle>
            <a:lvl1pPr algn="l">
              <a:defRPr/>
            </a:lvl1pPr>
          </a:lstStyle>
          <a:p>
            <a:r>
              <a:rPr lang="en-US" dirty="0"/>
              <a:t>Click to Edit Title</a:t>
            </a:r>
          </a:p>
        </p:txBody>
      </p:sp>
      <p:sp>
        <p:nvSpPr>
          <p:cNvPr id="21" name="Text Placeholder 2">
            <a:extLst>
              <a:ext uri="{FF2B5EF4-FFF2-40B4-BE49-F238E27FC236}">
                <a16:creationId xmlns:a16="http://schemas.microsoft.com/office/drawing/2014/main" id="{4918317B-E409-144F-99F2-2C51EAC0EF59}"/>
              </a:ext>
            </a:extLst>
          </p:cNvPr>
          <p:cNvSpPr>
            <a:spLocks noGrp="1"/>
          </p:cNvSpPr>
          <p:nvPr>
            <p:ph type="body" sz="quarter" idx="15" hasCustomPrompt="1"/>
          </p:nvPr>
        </p:nvSpPr>
        <p:spPr>
          <a:xfrm>
            <a:off x="1517651" y="4302144"/>
            <a:ext cx="5672667" cy="1641456"/>
          </a:xfrm>
        </p:spPr>
        <p:txBody>
          <a:bodyPr wrap="square" lIns="0" tIns="0" rIns="0" bIns="0">
            <a:noAutofit/>
          </a:bodyPr>
          <a:lstStyle>
            <a:lvl1pPr marL="0" indent="0">
              <a:lnSpc>
                <a:spcPct val="150000"/>
              </a:lnSpc>
              <a:spcBef>
                <a:spcPts val="0"/>
              </a:spcBef>
              <a:buNone/>
              <a:defRPr lang="en-US" sz="1200" kern="1200" dirty="0" smtClean="0">
                <a:solidFill>
                  <a:srgbClr val="4D788B"/>
                </a:solidFill>
                <a:latin typeface="Verdana" panose="020B0604030504040204" pitchFamily="34" charset="0"/>
                <a:ea typeface="Verdana" panose="020B0604030504040204" pitchFamily="34" charset="0"/>
                <a:cs typeface="Verdana" panose="020B0604030504040204" pitchFamily="34" charset="0"/>
              </a:defRPr>
            </a:lvl1pPr>
            <a:lvl2pPr>
              <a:buNone/>
              <a:defRPr lang="en-US" sz="1800" dirty="0" smtClean="0">
                <a:latin typeface="+mn-lt"/>
                <a:ea typeface="+mn-ea"/>
                <a:cs typeface="+mn-cs"/>
              </a:defRPr>
            </a:lvl2pPr>
            <a:lvl3pPr>
              <a:buNone/>
              <a:defRPr lang="en-US" sz="1800" dirty="0" smtClean="0">
                <a:latin typeface="+mn-lt"/>
                <a:ea typeface="+mn-ea"/>
                <a:cs typeface="+mn-cs"/>
              </a:defRPr>
            </a:lvl3pPr>
            <a:lvl4pPr>
              <a:buNone/>
              <a:defRPr lang="en-US" dirty="0" smtClean="0">
                <a:latin typeface="+mn-lt"/>
                <a:ea typeface="+mn-ea"/>
                <a:cs typeface="+mn-cs"/>
              </a:defRPr>
            </a:lvl4pPr>
            <a:lvl5pPr>
              <a:buNone/>
              <a:defRPr lang="en-US" dirty="0">
                <a:latin typeface="+mn-lt"/>
                <a:ea typeface="+mn-ea"/>
                <a:cs typeface="+mn-cs"/>
              </a:defRPr>
            </a:lvl5pPr>
          </a:lstStyle>
          <a:p>
            <a:pPr marL="0" lvl="0" defTabSz="457200">
              <a:lnSpc>
                <a:spcPct val="150000"/>
              </a:lnSpc>
            </a:pPr>
            <a:r>
              <a:rPr lang="en-US" dirty="0"/>
              <a:t>Click to edit text</a:t>
            </a:r>
          </a:p>
        </p:txBody>
      </p:sp>
      <p:sp>
        <p:nvSpPr>
          <p:cNvPr id="18" name="Text Placeholder 3">
            <a:extLst>
              <a:ext uri="{FF2B5EF4-FFF2-40B4-BE49-F238E27FC236}">
                <a16:creationId xmlns:a16="http://schemas.microsoft.com/office/drawing/2014/main" id="{D27F65C3-520A-4F48-876A-DEB34798A6E5}"/>
              </a:ext>
            </a:extLst>
          </p:cNvPr>
          <p:cNvSpPr>
            <a:spLocks noGrp="1"/>
          </p:cNvSpPr>
          <p:nvPr>
            <p:ph type="body" sz="quarter" idx="16" hasCustomPrompt="1"/>
          </p:nvPr>
        </p:nvSpPr>
        <p:spPr>
          <a:xfrm>
            <a:off x="12429560" y="1569561"/>
            <a:ext cx="7158921" cy="3718877"/>
          </a:xfrm>
        </p:spPr>
        <p:txBody>
          <a:bodyPr>
            <a:noAutofit/>
          </a:bodyPr>
          <a:lstStyle>
            <a:lvl1pPr marL="342900" indent="-342900">
              <a:buFont typeface="+mj-lt"/>
              <a:buAutoNum type="arabicPeriod"/>
              <a:tabLst/>
              <a:defRPr sz="1600" b="0"/>
            </a:lvl1pPr>
          </a:lstStyle>
          <a:p>
            <a:r>
              <a:rPr lang="en-US" dirty="0">
                <a:solidFill>
                  <a:srgbClr val="FF0000"/>
                </a:solidFill>
              </a:rPr>
              <a:t>To change image:</a:t>
            </a:r>
          </a:p>
          <a:p>
            <a:pPr marL="342900" indent="-342900">
              <a:buFont typeface="+mj-lt"/>
              <a:buAutoNum type="arabicPeriod"/>
            </a:pPr>
            <a:r>
              <a:rPr lang="en-US" dirty="0">
                <a:solidFill>
                  <a:srgbClr val="FF0000"/>
                </a:solidFill>
              </a:rPr>
              <a:t>RIGHT-click near the RIGHT edge of the image</a:t>
            </a:r>
          </a:p>
          <a:p>
            <a:pPr marL="342900" indent="-342900">
              <a:buFont typeface="+mj-lt"/>
              <a:buAutoNum type="arabicPeriod"/>
            </a:pPr>
            <a:r>
              <a:rPr lang="en-US" dirty="0">
                <a:solidFill>
                  <a:srgbClr val="FF0000"/>
                </a:solidFill>
              </a:rPr>
              <a:t>Select </a:t>
            </a:r>
            <a:r>
              <a:rPr lang="en-US" b="1" dirty="0">
                <a:solidFill>
                  <a:srgbClr val="FF0000"/>
                </a:solidFill>
              </a:rPr>
              <a:t>Change Picture</a:t>
            </a:r>
            <a:r>
              <a:rPr lang="en-US" dirty="0">
                <a:solidFill>
                  <a:srgbClr val="FF0000"/>
                </a:solidFill>
              </a:rPr>
              <a:t> &gt; </a:t>
            </a:r>
            <a:r>
              <a:rPr lang="en-US" b="1" dirty="0">
                <a:solidFill>
                  <a:srgbClr val="FF0000"/>
                </a:solidFill>
              </a:rPr>
              <a:t>From File…</a:t>
            </a:r>
          </a:p>
          <a:p>
            <a:pPr marL="342900" indent="-342900">
              <a:buFont typeface="+mj-lt"/>
              <a:buAutoNum type="arabicPeriod"/>
            </a:pPr>
            <a:r>
              <a:rPr lang="en-US" dirty="0">
                <a:solidFill>
                  <a:srgbClr val="FF0000"/>
                </a:solidFill>
              </a:rPr>
              <a:t>Browse and select new image within the pop-up file browser.</a:t>
            </a:r>
          </a:p>
          <a:p>
            <a:pPr marL="342900" indent="-342900">
              <a:buFont typeface="+mj-lt"/>
              <a:buAutoNum type="arabicPeriod"/>
            </a:pPr>
            <a:r>
              <a:rPr lang="en-US" dirty="0">
                <a:solidFill>
                  <a:srgbClr val="FF0000"/>
                </a:solidFill>
              </a:rPr>
              <a:t>Select </a:t>
            </a:r>
            <a:r>
              <a:rPr lang="en-US" b="1" dirty="0">
                <a:solidFill>
                  <a:srgbClr val="FF0000"/>
                </a:solidFill>
              </a:rPr>
              <a:t>Insert</a:t>
            </a:r>
          </a:p>
          <a:p>
            <a:pPr marL="342900" indent="-342900">
              <a:buFont typeface="+mj-lt"/>
              <a:buAutoNum type="arabicPeriod"/>
            </a:pPr>
            <a:r>
              <a:rPr lang="en-US" dirty="0">
                <a:solidFill>
                  <a:srgbClr val="FF0000"/>
                </a:solidFill>
              </a:rPr>
              <a:t>Resize / Reposition new image within space as desired</a:t>
            </a:r>
            <a:br>
              <a:rPr lang="en-US" dirty="0">
                <a:solidFill>
                  <a:srgbClr val="FF0000"/>
                </a:solidFill>
              </a:rPr>
            </a:br>
            <a:endParaRPr lang="en-US" dirty="0">
              <a:solidFill>
                <a:srgbClr val="FF0000"/>
              </a:solidFill>
            </a:endParaRPr>
          </a:p>
          <a:p>
            <a:r>
              <a:rPr lang="en-US" dirty="0">
                <a:solidFill>
                  <a:srgbClr val="FF0000"/>
                </a:solidFill>
              </a:rPr>
              <a:t>Note: The image is cropped. You will need to use the CROP tool in order to adjust the image within the cropped space</a:t>
            </a:r>
          </a:p>
        </p:txBody>
      </p:sp>
      <p:pic>
        <p:nvPicPr>
          <p:cNvPr id="19" name="Graphic 18">
            <a:extLst>
              <a:ext uri="{FF2B5EF4-FFF2-40B4-BE49-F238E27FC236}">
                <a16:creationId xmlns:a16="http://schemas.microsoft.com/office/drawing/2014/main" id="{11DAABB1-6D26-FD45-9795-F9F1DD8BB98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187" y="6457644"/>
            <a:ext cx="1471507" cy="400357"/>
          </a:xfrm>
          <a:prstGeom prst="rect">
            <a:avLst/>
          </a:prstGeom>
        </p:spPr>
      </p:pic>
      <p:pic>
        <p:nvPicPr>
          <p:cNvPr id="13" name="Graphic 12">
            <a:extLst>
              <a:ext uri="{FF2B5EF4-FFF2-40B4-BE49-F238E27FC236}">
                <a16:creationId xmlns:a16="http://schemas.microsoft.com/office/drawing/2014/main" id="{FBEFBA97-CDFB-9F47-84B8-8A0218E7403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15008" y="6472925"/>
            <a:ext cx="487680" cy="365760"/>
          </a:xfrm>
          <a:prstGeom prst="rect">
            <a:avLst/>
          </a:prstGeom>
        </p:spPr>
      </p:pic>
    </p:spTree>
    <p:extLst>
      <p:ext uri="{BB962C8B-B14F-4D97-AF65-F5344CB8AC3E}">
        <p14:creationId xmlns:p14="http://schemas.microsoft.com/office/powerpoint/2010/main" val="2915254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57103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a:extLst>
              <a:ext uri="{FF2B5EF4-FFF2-40B4-BE49-F238E27FC236}">
                <a16:creationId xmlns:a16="http://schemas.microsoft.com/office/drawing/2014/main" id="{63C34FB1-31D6-724F-979A-E71B27DE257A}"/>
              </a:ext>
            </a:extLst>
          </p:cNvPr>
          <p:cNvSpPr>
            <a:spLocks noGrp="1"/>
          </p:cNvSpPr>
          <p:nvPr>
            <p:ph type="title"/>
          </p:nvPr>
        </p:nvSpPr>
        <p:spPr>
          <a:xfrm>
            <a:off x="838200" y="61810"/>
            <a:ext cx="10515600" cy="984435"/>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56489140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l" defTabSz="914400" rtl="0" eaLnBrk="1" latinLnBrk="0" hangingPunct="1">
        <a:lnSpc>
          <a:spcPct val="90000"/>
        </a:lnSpc>
        <a:spcBef>
          <a:spcPct val="0"/>
        </a:spcBef>
        <a:buNone/>
        <a:defRPr lang="en-US" sz="2800" b="1" i="0" kern="1200" smtClean="0">
          <a:solidFill>
            <a:srgbClr val="2F3449"/>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mailto:sm.fs.nerv@usda.gov"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mailto:sm.fs.nerv@usda.gov"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wildfire.gov/page/national-emergency-rental-vehicle-nerv"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D83120-3AA1-C77A-7D9E-9DF2903127E5}"/>
              </a:ext>
            </a:extLst>
          </p:cNvPr>
          <p:cNvSpPr txBox="1"/>
          <p:nvPr/>
        </p:nvSpPr>
        <p:spPr>
          <a:xfrm>
            <a:off x="6987396" y="146649"/>
            <a:ext cx="3175100" cy="646331"/>
          </a:xfrm>
          <a:prstGeom prst="rect">
            <a:avLst/>
          </a:prstGeom>
          <a:noFill/>
        </p:spPr>
        <p:txBody>
          <a:bodyPr wrap="none" rtlCol="0">
            <a:spAutoFit/>
          </a:bodyPr>
          <a:lstStyle/>
          <a:p>
            <a:r>
              <a:rPr lang="en-US" dirty="0">
                <a:solidFill>
                  <a:schemeClr val="bg1"/>
                </a:solidFill>
              </a:rPr>
              <a:t>Equipment Service Branch (ESB)</a:t>
            </a:r>
          </a:p>
          <a:p>
            <a:r>
              <a:rPr lang="en-US" dirty="0">
                <a:solidFill>
                  <a:schemeClr val="bg1"/>
                </a:solidFill>
              </a:rPr>
              <a:t>National Zone (NZ)</a:t>
            </a:r>
          </a:p>
        </p:txBody>
      </p:sp>
      <p:pic>
        <p:nvPicPr>
          <p:cNvPr id="3" name="Picture 2">
            <a:extLst>
              <a:ext uri="{FF2B5EF4-FFF2-40B4-BE49-F238E27FC236}">
                <a16:creationId xmlns:a16="http://schemas.microsoft.com/office/drawing/2014/main" id="{EBB7AEC3-D3A5-8A37-4E60-251FA12581A3}"/>
              </a:ext>
            </a:extLst>
          </p:cNvPr>
          <p:cNvPicPr>
            <a:picLocks noChangeAspect="1"/>
          </p:cNvPicPr>
          <p:nvPr/>
        </p:nvPicPr>
        <p:blipFill>
          <a:blip r:embed="rId2"/>
          <a:stretch>
            <a:fillRect/>
          </a:stretch>
        </p:blipFill>
        <p:spPr>
          <a:xfrm>
            <a:off x="475497" y="5333121"/>
            <a:ext cx="10835234" cy="1123757"/>
          </a:xfrm>
          <a:prstGeom prst="rect">
            <a:avLst/>
          </a:prstGeom>
        </p:spPr>
      </p:pic>
    </p:spTree>
    <p:extLst>
      <p:ext uri="{BB962C8B-B14F-4D97-AF65-F5344CB8AC3E}">
        <p14:creationId xmlns:p14="http://schemas.microsoft.com/office/powerpoint/2010/main" val="2947327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FF669-8F05-C7E2-CA96-1158569CA4D4}"/>
              </a:ext>
            </a:extLst>
          </p:cNvPr>
          <p:cNvSpPr>
            <a:spLocks noGrp="1"/>
          </p:cNvSpPr>
          <p:nvPr>
            <p:ph type="title"/>
          </p:nvPr>
        </p:nvSpPr>
        <p:spPr>
          <a:xfrm>
            <a:off x="447555" y="0"/>
            <a:ext cx="10585630" cy="716268"/>
          </a:xfrm>
        </p:spPr>
        <p:txBody>
          <a:bodyPr>
            <a:noAutofit/>
          </a:bodyPr>
          <a:lstStyle/>
          <a:p>
            <a:pPr algn="ctr"/>
            <a:r>
              <a:rPr lang="en-US" sz="4000" b="0" dirty="0">
                <a:solidFill>
                  <a:schemeClr val="tx1"/>
                </a:solidFill>
              </a:rPr>
              <a:t>NERV Inspections</a:t>
            </a:r>
            <a:endParaRPr lang="en-US" sz="4000" b="0" dirty="0"/>
          </a:p>
        </p:txBody>
      </p:sp>
      <p:sp>
        <p:nvSpPr>
          <p:cNvPr id="3" name="Text Placeholder 2">
            <a:extLst>
              <a:ext uri="{FF2B5EF4-FFF2-40B4-BE49-F238E27FC236}">
                <a16:creationId xmlns:a16="http://schemas.microsoft.com/office/drawing/2014/main" id="{FE5C5E0F-6831-7D87-F6A6-CEBDEDAFF520}"/>
              </a:ext>
            </a:extLst>
          </p:cNvPr>
          <p:cNvSpPr>
            <a:spLocks noGrp="1"/>
          </p:cNvSpPr>
          <p:nvPr>
            <p:ph type="body" sz="quarter" idx="15"/>
          </p:nvPr>
        </p:nvSpPr>
        <p:spPr>
          <a:xfrm>
            <a:off x="446618" y="1066801"/>
            <a:ext cx="8572254" cy="5218496"/>
          </a:xfrm>
        </p:spPr>
        <p:txBody>
          <a:bodyPr>
            <a:normAutofit/>
          </a:bodyPr>
          <a:lstStyle/>
          <a:p>
            <a:r>
              <a:rPr lang="en-US" sz="2400" dirty="0">
                <a:latin typeface="+mn-lt"/>
              </a:rPr>
              <a:t>Per the 2025 NMAC memo, Vehicle/Heavy Equipment Safety Inspection Checklist (OF-296) are required for all NERV.  Local forms are acceptable.  </a:t>
            </a:r>
          </a:p>
          <a:p>
            <a:endParaRPr lang="en-US" sz="2400" dirty="0">
              <a:latin typeface="+mn-lt"/>
            </a:endParaRPr>
          </a:p>
          <a:p>
            <a:r>
              <a:rPr lang="en-US" sz="2400" dirty="0">
                <a:latin typeface="+mn-lt"/>
              </a:rPr>
              <a:t>Main purpose is to document damage so the NERV office can determine whether we should or should not pay a claim based on possible pre-existing damage. </a:t>
            </a:r>
          </a:p>
          <a:p>
            <a:pPr lvl="1"/>
            <a:endParaRPr lang="en-US" dirty="0">
              <a:latin typeface="+mn-lt"/>
            </a:endParaRPr>
          </a:p>
          <a:p>
            <a:endParaRPr lang="en-US" dirty="0"/>
          </a:p>
        </p:txBody>
      </p:sp>
      <p:sp>
        <p:nvSpPr>
          <p:cNvPr id="4" name="Slide Number Placeholder 3">
            <a:extLst>
              <a:ext uri="{FF2B5EF4-FFF2-40B4-BE49-F238E27FC236}">
                <a16:creationId xmlns:a16="http://schemas.microsoft.com/office/drawing/2014/main" id="{9131788C-E6DC-41BF-B774-D29BFE28663B}"/>
              </a:ext>
            </a:extLst>
          </p:cNvPr>
          <p:cNvSpPr>
            <a:spLocks noGrp="1"/>
          </p:cNvSpPr>
          <p:nvPr>
            <p:ph type="sldNum" sz="quarter" idx="12"/>
          </p:nvPr>
        </p:nvSpPr>
        <p:spPr/>
        <p:txBody>
          <a:bodyPr/>
          <a:lstStyle/>
          <a:p>
            <a:fld id="{7AFBEB2D-7C10-43D9-9C43-7938A93A20F3}" type="slidenum">
              <a:rPr lang="en-US" smtClean="0"/>
              <a:t>10</a:t>
            </a:fld>
            <a:endParaRPr lang="en-US"/>
          </a:p>
        </p:txBody>
      </p:sp>
    </p:spTree>
    <p:extLst>
      <p:ext uri="{BB962C8B-B14F-4D97-AF65-F5344CB8AC3E}">
        <p14:creationId xmlns:p14="http://schemas.microsoft.com/office/powerpoint/2010/main" val="1204159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87E0-E376-ADAA-C27D-E080F6298887}"/>
              </a:ext>
            </a:extLst>
          </p:cNvPr>
          <p:cNvSpPr>
            <a:spLocks noGrp="1"/>
          </p:cNvSpPr>
          <p:nvPr>
            <p:ph type="title"/>
          </p:nvPr>
        </p:nvSpPr>
        <p:spPr/>
        <p:txBody>
          <a:bodyPr>
            <a:normAutofit/>
          </a:bodyPr>
          <a:lstStyle/>
          <a:p>
            <a:pPr algn="ctr"/>
            <a:r>
              <a:rPr lang="en-US" sz="4000" b="0" dirty="0"/>
              <a:t>NERV Inspection – Helpful Tips</a:t>
            </a:r>
          </a:p>
        </p:txBody>
      </p:sp>
      <p:sp>
        <p:nvSpPr>
          <p:cNvPr id="3" name="Text Placeholder 2">
            <a:extLst>
              <a:ext uri="{FF2B5EF4-FFF2-40B4-BE49-F238E27FC236}">
                <a16:creationId xmlns:a16="http://schemas.microsoft.com/office/drawing/2014/main" id="{B151AE83-3FF6-F801-7BFB-FA15D269D985}"/>
              </a:ext>
            </a:extLst>
          </p:cNvPr>
          <p:cNvSpPr>
            <a:spLocks noGrp="1"/>
          </p:cNvSpPr>
          <p:nvPr>
            <p:ph type="body" sz="quarter" idx="15"/>
          </p:nvPr>
        </p:nvSpPr>
        <p:spPr>
          <a:xfrm>
            <a:off x="159025" y="1066801"/>
            <a:ext cx="11459817" cy="4859741"/>
          </a:xfrm>
        </p:spPr>
        <p:txBody>
          <a:bodyPr>
            <a:normAutofit/>
          </a:bodyPr>
          <a:lstStyle/>
          <a:p>
            <a:pPr marL="457200" lvl="1" indent="0">
              <a:buNone/>
            </a:pPr>
            <a:r>
              <a:rPr lang="en-US" sz="1600" dirty="0"/>
              <a:t>Helpful tips:</a:t>
            </a:r>
          </a:p>
          <a:p>
            <a:pPr marL="800100" lvl="1" indent="-342900">
              <a:buAutoNum type="arabicPeriod"/>
            </a:pPr>
            <a:r>
              <a:rPr lang="en-US" sz="1600" dirty="0"/>
              <a:t>Looking for damage to be documented.  If a safety issue (windshield, brakes, light etc.), please contact Enterprise to get a replacement if the rental has already been accepted.</a:t>
            </a:r>
          </a:p>
          <a:p>
            <a:pPr marL="457200" lvl="1" indent="0">
              <a:buNone/>
            </a:pPr>
            <a:endParaRPr lang="en-US" sz="1600" dirty="0"/>
          </a:p>
          <a:p>
            <a:pPr marL="800100" lvl="1" indent="-342900">
              <a:buAutoNum type="arabicPeriod" startAt="2"/>
            </a:pPr>
            <a:r>
              <a:rPr lang="en-US" sz="1600" dirty="0"/>
              <a:t>Make sure it is easy to determine which is pre-use/existing and which is release damage.</a:t>
            </a:r>
          </a:p>
          <a:p>
            <a:pPr marL="800100" lvl="1" indent="-342900">
              <a:buAutoNum type="arabicPeriod" startAt="2"/>
            </a:pPr>
            <a:endParaRPr lang="en-US" sz="1600" dirty="0"/>
          </a:p>
          <a:p>
            <a:pPr marL="457200" lvl="1" indent="0">
              <a:buNone/>
            </a:pPr>
            <a:endParaRPr lang="en-US" sz="1600" dirty="0"/>
          </a:p>
          <a:p>
            <a:pPr marL="457200" lvl="1" indent="0">
              <a:buNone/>
            </a:pPr>
            <a:endParaRPr lang="en-US" sz="1600" dirty="0"/>
          </a:p>
          <a:p>
            <a:pPr marL="457200" lvl="1" indent="0">
              <a:buNone/>
            </a:pPr>
            <a:r>
              <a:rPr lang="en-US" sz="1600" dirty="0"/>
              <a:t>3.	</a:t>
            </a:r>
            <a:r>
              <a:rPr lang="en-US" sz="1600" b="1" u="sng" dirty="0"/>
              <a:t>Fire Extinguishers/Reflectors are not required per the NERV agreement with Enterprise. </a:t>
            </a:r>
          </a:p>
          <a:p>
            <a:pPr marL="457200" lvl="1" indent="0">
              <a:buNone/>
            </a:pPr>
            <a:endParaRPr lang="en-US" sz="1600" dirty="0"/>
          </a:p>
          <a:p>
            <a:pPr marL="457200" lvl="1" indent="0">
              <a:buNone/>
            </a:pPr>
            <a:r>
              <a:rPr lang="en-US" sz="1600" dirty="0"/>
              <a:t>4.	Always turn in a clean vehicle. This will help on cleaning charges!</a:t>
            </a:r>
          </a:p>
          <a:p>
            <a:endParaRPr lang="en-US" dirty="0"/>
          </a:p>
        </p:txBody>
      </p:sp>
      <p:pic>
        <p:nvPicPr>
          <p:cNvPr id="5" name="Picture 4">
            <a:extLst>
              <a:ext uri="{FF2B5EF4-FFF2-40B4-BE49-F238E27FC236}">
                <a16:creationId xmlns:a16="http://schemas.microsoft.com/office/drawing/2014/main" id="{D093A836-209E-7F25-4C91-62DAC09112D1}"/>
              </a:ext>
            </a:extLst>
          </p:cNvPr>
          <p:cNvPicPr>
            <a:picLocks noChangeAspect="1"/>
          </p:cNvPicPr>
          <p:nvPr/>
        </p:nvPicPr>
        <p:blipFill>
          <a:blip r:embed="rId3"/>
          <a:stretch>
            <a:fillRect/>
          </a:stretch>
        </p:blipFill>
        <p:spPr>
          <a:xfrm>
            <a:off x="735340" y="2712732"/>
            <a:ext cx="8272732" cy="716268"/>
          </a:xfrm>
          <a:prstGeom prst="rect">
            <a:avLst/>
          </a:prstGeom>
        </p:spPr>
      </p:pic>
    </p:spTree>
    <p:extLst>
      <p:ext uri="{BB962C8B-B14F-4D97-AF65-F5344CB8AC3E}">
        <p14:creationId xmlns:p14="http://schemas.microsoft.com/office/powerpoint/2010/main" val="1305852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E332F-28AF-C065-1C89-9FE84605CEEC}"/>
              </a:ext>
            </a:extLst>
          </p:cNvPr>
          <p:cNvSpPr>
            <a:spLocks noGrp="1"/>
          </p:cNvSpPr>
          <p:nvPr>
            <p:ph type="title"/>
          </p:nvPr>
        </p:nvSpPr>
        <p:spPr/>
        <p:txBody>
          <a:bodyPr>
            <a:noAutofit/>
          </a:bodyPr>
          <a:lstStyle/>
          <a:p>
            <a:pPr algn="ctr"/>
            <a:r>
              <a:rPr lang="en-US" sz="4000" b="0" dirty="0">
                <a:solidFill>
                  <a:schemeClr val="tx1"/>
                </a:solidFill>
              </a:rPr>
              <a:t>Damage/Accident Liability</a:t>
            </a:r>
            <a:endParaRPr lang="en-US" sz="4000" b="0" dirty="0"/>
          </a:p>
        </p:txBody>
      </p:sp>
      <p:sp>
        <p:nvSpPr>
          <p:cNvPr id="3" name="Text Placeholder 2">
            <a:extLst>
              <a:ext uri="{FF2B5EF4-FFF2-40B4-BE49-F238E27FC236}">
                <a16:creationId xmlns:a16="http://schemas.microsoft.com/office/drawing/2014/main" id="{AAF64A4C-3DA2-9895-E3A3-4A5929FFFA2B}"/>
              </a:ext>
            </a:extLst>
          </p:cNvPr>
          <p:cNvSpPr>
            <a:spLocks noGrp="1"/>
          </p:cNvSpPr>
          <p:nvPr>
            <p:ph type="body" sz="quarter" idx="15"/>
          </p:nvPr>
        </p:nvSpPr>
        <p:spPr>
          <a:xfrm>
            <a:off x="446618" y="1066801"/>
            <a:ext cx="11192104" cy="5407170"/>
          </a:xfrm>
        </p:spPr>
        <p:txBody>
          <a:bodyPr>
            <a:normAutofit fontScale="92500" lnSpcReduction="10000"/>
          </a:bodyPr>
          <a:lstStyle/>
          <a:p>
            <a:pPr algn="l">
              <a:lnSpc>
                <a:spcPct val="110000"/>
              </a:lnSpc>
              <a:spcBef>
                <a:spcPts val="0"/>
              </a:spcBef>
            </a:pPr>
            <a:r>
              <a:rPr lang="en-US" sz="2600" dirty="0">
                <a:solidFill>
                  <a:schemeClr val="tx1"/>
                </a:solidFill>
                <a:latin typeface="+mn-lt"/>
              </a:rPr>
              <a:t>Please be aware that Operator’s could be held financially responsible for the damage to the NERV Vehicle and to a 3</a:t>
            </a:r>
            <a:r>
              <a:rPr lang="en-US" sz="2600" baseline="30000" dirty="0">
                <a:solidFill>
                  <a:schemeClr val="tx1"/>
                </a:solidFill>
                <a:latin typeface="+mn-lt"/>
              </a:rPr>
              <a:t>rd</a:t>
            </a:r>
            <a:r>
              <a:rPr lang="en-US" sz="2600" dirty="0">
                <a:solidFill>
                  <a:schemeClr val="tx1"/>
                </a:solidFill>
                <a:latin typeface="+mn-lt"/>
              </a:rPr>
              <a:t> party if determined to be gross negligence or non-official use of the vehicle</a:t>
            </a:r>
            <a:r>
              <a:rPr lang="en-US" sz="2600" dirty="0">
                <a:latin typeface="+mn-lt"/>
              </a:rPr>
              <a:t>.</a:t>
            </a:r>
          </a:p>
          <a:p>
            <a:pPr marL="0" indent="0" algn="l">
              <a:lnSpc>
                <a:spcPct val="110000"/>
              </a:lnSpc>
              <a:spcBef>
                <a:spcPts val="0"/>
              </a:spcBef>
              <a:buNone/>
            </a:pPr>
            <a:endParaRPr lang="en-US" sz="2600" dirty="0">
              <a:latin typeface="+mn-lt"/>
            </a:endParaRPr>
          </a:p>
          <a:p>
            <a:pPr algn="l">
              <a:lnSpc>
                <a:spcPct val="110000"/>
              </a:lnSpc>
              <a:spcBef>
                <a:spcPts val="0"/>
              </a:spcBef>
            </a:pPr>
            <a:r>
              <a:rPr lang="en-US" sz="2600" dirty="0">
                <a:solidFill>
                  <a:schemeClr val="tx1"/>
                </a:solidFill>
                <a:latin typeface="+mn-lt"/>
              </a:rPr>
              <a:t>NERV is considered a Fleet Vehicle of the Operators agency. Self-Insured (meaning no insurance) and does not have GARS like a vehicle rented from ETS2/Concur! </a:t>
            </a:r>
            <a:r>
              <a:rPr lang="en-US" sz="2600" b="1" i="1" dirty="0">
                <a:latin typeface="+mn-lt"/>
              </a:rPr>
              <a:t>3</a:t>
            </a:r>
            <a:r>
              <a:rPr lang="en-US" sz="2600" b="1" i="1" baseline="30000" dirty="0">
                <a:latin typeface="+mn-lt"/>
              </a:rPr>
              <a:t>rd</a:t>
            </a:r>
            <a:r>
              <a:rPr lang="en-US" sz="2600" b="1" i="1" dirty="0">
                <a:latin typeface="+mn-lt"/>
              </a:rPr>
              <a:t> Party Claims must be submitted to the Operator’s agency. Claims are </a:t>
            </a:r>
            <a:r>
              <a:rPr lang="en-US" sz="2600" b="1" i="1" u="sng" dirty="0">
                <a:latin typeface="+mn-lt"/>
              </a:rPr>
              <a:t>not </a:t>
            </a:r>
            <a:r>
              <a:rPr lang="en-US" sz="2600" b="1" i="1" dirty="0">
                <a:latin typeface="+mn-lt"/>
              </a:rPr>
              <a:t>handled by the Incident or the NERV Office! </a:t>
            </a:r>
          </a:p>
          <a:p>
            <a:pPr marR="0">
              <a:lnSpc>
                <a:spcPct val="110000"/>
              </a:lnSpc>
              <a:spcBef>
                <a:spcPts val="0"/>
              </a:spcBef>
            </a:pPr>
            <a:endParaRPr lang="en-US" sz="2600" dirty="0">
              <a:latin typeface="+mn-lt"/>
            </a:endParaRPr>
          </a:p>
          <a:p>
            <a:pPr marR="0">
              <a:lnSpc>
                <a:spcPct val="110000"/>
              </a:lnSpc>
              <a:spcBef>
                <a:spcPts val="0"/>
              </a:spcBef>
            </a:pPr>
            <a:r>
              <a:rPr lang="en-US" sz="2600" dirty="0">
                <a:latin typeface="+mn-lt"/>
              </a:rPr>
              <a:t>Make sure all accident documentation is turned into </a:t>
            </a:r>
            <a:r>
              <a:rPr lang="en-US" sz="2600" dirty="0">
                <a:latin typeface="+mn-lt"/>
                <a:hlinkClick r:id="rId3"/>
              </a:rPr>
              <a:t>sm.fs.nerv@usda.gov</a:t>
            </a:r>
            <a:r>
              <a:rPr lang="en-US" sz="2600" dirty="0">
                <a:latin typeface="+mn-lt"/>
              </a:rPr>
              <a:t> .  Please keep a copy. Do not leave with Enterprise or Comp/Claims/FSC to process. </a:t>
            </a:r>
          </a:p>
          <a:p>
            <a:pPr marL="0" marR="0" indent="0">
              <a:lnSpc>
                <a:spcPct val="110000"/>
              </a:lnSpc>
              <a:spcBef>
                <a:spcPts val="0"/>
              </a:spcBef>
              <a:buNone/>
            </a:pPr>
            <a:r>
              <a:rPr lang="en-US" sz="2600" dirty="0">
                <a:latin typeface="+mn-lt"/>
              </a:rPr>
              <a:t>	</a:t>
            </a:r>
            <a:r>
              <a:rPr lang="en-US" sz="2600" u="sng" dirty="0">
                <a:latin typeface="+mn-lt"/>
              </a:rPr>
              <a:t>Accident/Major Damage</a:t>
            </a:r>
            <a:r>
              <a:rPr lang="en-US" sz="2600" dirty="0">
                <a:latin typeface="+mn-lt"/>
              </a:rPr>
              <a:t>: SF-91, SF-94, Photo’s, Police Report. SF-91 needs 	to be fully filled out and signed!</a:t>
            </a:r>
          </a:p>
          <a:p>
            <a:pPr marL="0" marR="0" indent="0">
              <a:lnSpc>
                <a:spcPct val="110000"/>
              </a:lnSpc>
              <a:spcBef>
                <a:spcPts val="0"/>
              </a:spcBef>
              <a:buNone/>
            </a:pPr>
            <a:r>
              <a:rPr lang="en-US" sz="2600" dirty="0">
                <a:latin typeface="+mn-lt"/>
              </a:rPr>
              <a:t>	</a:t>
            </a:r>
            <a:r>
              <a:rPr lang="en-US" sz="2600" u="sng" dirty="0">
                <a:latin typeface="+mn-lt"/>
              </a:rPr>
              <a:t>Damage Only</a:t>
            </a:r>
            <a:r>
              <a:rPr lang="en-US" sz="2600" dirty="0">
                <a:latin typeface="+mn-lt"/>
              </a:rPr>
              <a:t>: Statement and Photo’s</a:t>
            </a:r>
          </a:p>
          <a:p>
            <a:pPr marR="0">
              <a:spcBef>
                <a:spcPts val="0"/>
              </a:spcBef>
            </a:pPr>
            <a:endParaRPr lang="en-US" sz="2600" dirty="0">
              <a:latin typeface="+mn-lt"/>
            </a:endParaRPr>
          </a:p>
        </p:txBody>
      </p:sp>
      <p:sp>
        <p:nvSpPr>
          <p:cNvPr id="4" name="Slide Number Placeholder 3">
            <a:extLst>
              <a:ext uri="{FF2B5EF4-FFF2-40B4-BE49-F238E27FC236}">
                <a16:creationId xmlns:a16="http://schemas.microsoft.com/office/drawing/2014/main" id="{E7128BDE-ED23-3BE7-7458-E9CD78A295D5}"/>
              </a:ext>
            </a:extLst>
          </p:cNvPr>
          <p:cNvSpPr>
            <a:spLocks noGrp="1"/>
          </p:cNvSpPr>
          <p:nvPr>
            <p:ph type="sldNum" sz="quarter" idx="12"/>
          </p:nvPr>
        </p:nvSpPr>
        <p:spPr/>
        <p:txBody>
          <a:bodyPr/>
          <a:lstStyle/>
          <a:p>
            <a:fld id="{7AFBEB2D-7C10-43D9-9C43-7938A93A20F3}" type="slidenum">
              <a:rPr lang="en-US" smtClean="0"/>
              <a:t>12</a:t>
            </a:fld>
            <a:endParaRPr lang="en-US"/>
          </a:p>
        </p:txBody>
      </p:sp>
    </p:spTree>
    <p:extLst>
      <p:ext uri="{BB962C8B-B14F-4D97-AF65-F5344CB8AC3E}">
        <p14:creationId xmlns:p14="http://schemas.microsoft.com/office/powerpoint/2010/main" val="2926825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39AA-DE13-ADB9-2A0B-F329A2FB6B2E}"/>
              </a:ext>
            </a:extLst>
          </p:cNvPr>
          <p:cNvSpPr>
            <a:spLocks noGrp="1"/>
          </p:cNvSpPr>
          <p:nvPr>
            <p:ph type="title"/>
          </p:nvPr>
        </p:nvSpPr>
        <p:spPr/>
        <p:txBody>
          <a:bodyPr>
            <a:normAutofit/>
          </a:bodyPr>
          <a:lstStyle/>
          <a:p>
            <a:pPr algn="ctr"/>
            <a:r>
              <a:rPr lang="en-US" dirty="0"/>
              <a:t>	</a:t>
            </a:r>
            <a:r>
              <a:rPr lang="en-US" sz="4400" b="0" dirty="0"/>
              <a:t>Tires</a:t>
            </a:r>
          </a:p>
        </p:txBody>
      </p:sp>
      <p:sp>
        <p:nvSpPr>
          <p:cNvPr id="3" name="Text Placeholder 2">
            <a:extLst>
              <a:ext uri="{FF2B5EF4-FFF2-40B4-BE49-F238E27FC236}">
                <a16:creationId xmlns:a16="http://schemas.microsoft.com/office/drawing/2014/main" id="{8918DE8D-B184-B9E2-9B6A-248A2CBD775E}"/>
              </a:ext>
            </a:extLst>
          </p:cNvPr>
          <p:cNvSpPr>
            <a:spLocks noGrp="1"/>
          </p:cNvSpPr>
          <p:nvPr>
            <p:ph type="body" sz="quarter" idx="15"/>
          </p:nvPr>
        </p:nvSpPr>
        <p:spPr/>
        <p:txBody>
          <a:bodyPr>
            <a:normAutofit/>
          </a:bodyPr>
          <a:lstStyle/>
          <a:p>
            <a:r>
              <a:rPr lang="en-US" dirty="0"/>
              <a:t> Contact the Enterprise branch where the vehicle was picked-up from for an auto/tire retail establishment affiliated with Enterprise. </a:t>
            </a:r>
          </a:p>
          <a:p>
            <a:r>
              <a:rPr lang="en-US" dirty="0"/>
              <a:t>If this is not an option (distance, small town) you will need to request an S# and pay with a purchase card or have a local micro-purchaser pay for it. </a:t>
            </a:r>
            <a:r>
              <a:rPr lang="en-US" dirty="0">
                <a:solidFill>
                  <a:srgbClr val="FF0000"/>
                </a:solidFill>
              </a:rPr>
              <a:t>Do not put the cost on a travel card.</a:t>
            </a:r>
          </a:p>
          <a:p>
            <a:endParaRPr lang="en-US" dirty="0"/>
          </a:p>
        </p:txBody>
      </p:sp>
    </p:spTree>
    <p:extLst>
      <p:ext uri="{BB962C8B-B14F-4D97-AF65-F5344CB8AC3E}">
        <p14:creationId xmlns:p14="http://schemas.microsoft.com/office/powerpoint/2010/main" val="2673924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0C943-FB7E-40C8-A48C-343D98221645}"/>
              </a:ext>
            </a:extLst>
          </p:cNvPr>
          <p:cNvSpPr>
            <a:spLocks noGrp="1"/>
          </p:cNvSpPr>
          <p:nvPr>
            <p:ph type="title"/>
          </p:nvPr>
        </p:nvSpPr>
        <p:spPr/>
        <p:txBody>
          <a:bodyPr>
            <a:noAutofit/>
          </a:bodyPr>
          <a:lstStyle/>
          <a:p>
            <a:pPr algn="ctr"/>
            <a:br>
              <a:rPr lang="en-US" sz="4000" dirty="0">
                <a:latin typeface="Aptos Black" panose="020B0004020202020204" pitchFamily="34" charset="0"/>
              </a:rPr>
            </a:br>
            <a:r>
              <a:rPr lang="en-US" sz="4000" b="0" dirty="0"/>
              <a:t>Fuel - NERV</a:t>
            </a:r>
          </a:p>
        </p:txBody>
      </p:sp>
      <p:sp>
        <p:nvSpPr>
          <p:cNvPr id="3" name="Text Placeholder 2">
            <a:extLst>
              <a:ext uri="{FF2B5EF4-FFF2-40B4-BE49-F238E27FC236}">
                <a16:creationId xmlns:a16="http://schemas.microsoft.com/office/drawing/2014/main" id="{01758B28-9FF8-806A-199A-4C2F1B1397C6}"/>
              </a:ext>
            </a:extLst>
          </p:cNvPr>
          <p:cNvSpPr>
            <a:spLocks noGrp="1"/>
          </p:cNvSpPr>
          <p:nvPr>
            <p:ph type="body" sz="quarter" idx="15"/>
          </p:nvPr>
        </p:nvSpPr>
        <p:spPr/>
        <p:txBody>
          <a:bodyPr>
            <a:normAutofit/>
          </a:bodyPr>
          <a:lstStyle/>
          <a:p>
            <a:pPr marL="0" indent="0">
              <a:buNone/>
            </a:pPr>
            <a:endParaRPr lang="en-US" dirty="0">
              <a:latin typeface="Aparajita" panose="020B0502040204020203" pitchFamily="18" charset="0"/>
              <a:cs typeface="Aparajita" panose="020B0502040204020203" pitchFamily="18" charset="0"/>
            </a:endParaRPr>
          </a:p>
          <a:p>
            <a:r>
              <a:rPr lang="en-US" sz="4000" dirty="0">
                <a:latin typeface="Aparajita" panose="02020603050405020304" pitchFamily="18" charset="0"/>
                <a:cs typeface="Aparajita" panose="02020603050405020304" pitchFamily="18" charset="0"/>
              </a:rPr>
              <a:t>NERV users are required to refuel their vehicles prior to returning the vehicle back to Enterprise!</a:t>
            </a:r>
          </a:p>
          <a:p>
            <a:endParaRPr lang="en-US" sz="4000" dirty="0">
              <a:latin typeface="Aparajita" panose="02020603050405020304" pitchFamily="18" charset="0"/>
              <a:cs typeface="Aparajita" panose="02020603050405020304" pitchFamily="18" charset="0"/>
            </a:endParaRPr>
          </a:p>
          <a:p>
            <a:r>
              <a:rPr lang="en-US" sz="4000" dirty="0">
                <a:latin typeface="Aparajita" panose="020B0502040204020203" pitchFamily="18" charset="0"/>
                <a:cs typeface="Aparajita" panose="020B0502040204020203" pitchFamily="18" charset="0"/>
              </a:rPr>
              <a:t>NERV users must be cognizant of the type of fuel required for the vehicle they are driving. Not all HD Trucks are Diesel! </a:t>
            </a:r>
            <a:endParaRPr lang="en-US" sz="4000" dirty="0"/>
          </a:p>
        </p:txBody>
      </p:sp>
      <p:sp>
        <p:nvSpPr>
          <p:cNvPr id="5" name="Slide Number Placeholder 4">
            <a:extLst>
              <a:ext uri="{FF2B5EF4-FFF2-40B4-BE49-F238E27FC236}">
                <a16:creationId xmlns:a16="http://schemas.microsoft.com/office/drawing/2014/main" id="{36EB740F-7C44-F589-66B2-24CC676B4D63}"/>
              </a:ext>
            </a:extLst>
          </p:cNvPr>
          <p:cNvSpPr>
            <a:spLocks noGrp="1"/>
          </p:cNvSpPr>
          <p:nvPr>
            <p:ph type="sldNum" sz="quarter" idx="12"/>
          </p:nvPr>
        </p:nvSpPr>
        <p:spPr/>
        <p:txBody>
          <a:bodyPr/>
          <a:lstStyle/>
          <a:p>
            <a:fld id="{7AFBEB2D-7C10-43D9-9C43-7938A93A20F3}" type="slidenum">
              <a:rPr lang="en-US" smtClean="0"/>
              <a:t>14</a:t>
            </a:fld>
            <a:endParaRPr lang="en-US"/>
          </a:p>
        </p:txBody>
      </p:sp>
    </p:spTree>
    <p:extLst>
      <p:ext uri="{BB962C8B-B14F-4D97-AF65-F5344CB8AC3E}">
        <p14:creationId xmlns:p14="http://schemas.microsoft.com/office/powerpoint/2010/main" val="1435690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112A7-68E3-5E4D-D801-CD1A1DD3FF7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834A2A-B5A2-AC2F-2C61-48C09067C2F3}"/>
              </a:ext>
            </a:extLst>
          </p:cNvPr>
          <p:cNvSpPr>
            <a:spLocks noGrp="1"/>
          </p:cNvSpPr>
          <p:nvPr>
            <p:ph type="sldNum" sz="quarter" idx="12"/>
          </p:nvPr>
        </p:nvSpPr>
        <p:spPr/>
        <p:txBody>
          <a:bodyPr/>
          <a:lstStyle/>
          <a:p>
            <a:fld id="{95214565-2B75-CE4C-9F18-61B769DAF3D4}" type="slidenum">
              <a:rPr lang="en-US" smtClean="0"/>
              <a:pPr/>
              <a:t>15</a:t>
            </a:fld>
            <a:endParaRPr lang="en-US" dirty="0"/>
          </a:p>
        </p:txBody>
      </p:sp>
      <p:sp>
        <p:nvSpPr>
          <p:cNvPr id="6" name="Title 5">
            <a:extLst>
              <a:ext uri="{FF2B5EF4-FFF2-40B4-BE49-F238E27FC236}">
                <a16:creationId xmlns:a16="http://schemas.microsoft.com/office/drawing/2014/main" id="{FCA83EDE-F82B-C9A9-52B5-30450E10F91F}"/>
              </a:ext>
            </a:extLst>
          </p:cNvPr>
          <p:cNvSpPr>
            <a:spLocks noGrp="1"/>
          </p:cNvSpPr>
          <p:nvPr>
            <p:ph type="title"/>
          </p:nvPr>
        </p:nvSpPr>
        <p:spPr>
          <a:xfrm>
            <a:off x="447554" y="269506"/>
            <a:ext cx="11102761" cy="529391"/>
          </a:xfrm>
        </p:spPr>
        <p:txBody>
          <a:bodyPr>
            <a:noAutofit/>
          </a:bodyPr>
          <a:lstStyle/>
          <a:p>
            <a:pPr algn="ctr"/>
            <a:r>
              <a:rPr lang="en-US" sz="4000" b="0" dirty="0"/>
              <a:t>Pool Vehicle Custody Log</a:t>
            </a:r>
          </a:p>
        </p:txBody>
      </p:sp>
      <p:sp>
        <p:nvSpPr>
          <p:cNvPr id="4" name="Text Placeholder 3">
            <a:extLst>
              <a:ext uri="{FF2B5EF4-FFF2-40B4-BE49-F238E27FC236}">
                <a16:creationId xmlns:a16="http://schemas.microsoft.com/office/drawing/2014/main" id="{DA6A1C37-703E-9552-3657-D782A25DE0FA}"/>
              </a:ext>
            </a:extLst>
          </p:cNvPr>
          <p:cNvSpPr>
            <a:spLocks noGrp="1"/>
          </p:cNvSpPr>
          <p:nvPr>
            <p:ph type="body" sz="quarter" idx="15"/>
          </p:nvPr>
        </p:nvSpPr>
        <p:spPr>
          <a:xfrm>
            <a:off x="927332" y="1979355"/>
            <a:ext cx="4680990" cy="4859741"/>
          </a:xfrm>
        </p:spPr>
        <p:txBody>
          <a:bodyPr>
            <a:normAutofit/>
          </a:bodyPr>
          <a:lstStyle/>
          <a:p>
            <a:pPr marL="0" indent="0">
              <a:buNone/>
            </a:pPr>
            <a:r>
              <a:rPr lang="en-US" sz="2000" dirty="0"/>
              <a:t>Pool Vehicles need to have a Pool Vehicle Custody Log when being used on the </a:t>
            </a:r>
            <a:r>
              <a:rPr lang="en-US" sz="2000" u="sng" dirty="0"/>
              <a:t>same incident </a:t>
            </a:r>
            <a:r>
              <a:rPr lang="en-US" sz="2000" dirty="0"/>
              <a:t>with multiple drivers.  </a:t>
            </a:r>
          </a:p>
          <a:p>
            <a:pPr marL="0" indent="0">
              <a:buNone/>
            </a:pPr>
            <a:r>
              <a:rPr lang="en-US" sz="2000" dirty="0"/>
              <a:t>This becomes very important when with regards to claims and camera citations.</a:t>
            </a:r>
          </a:p>
        </p:txBody>
      </p:sp>
      <p:pic>
        <p:nvPicPr>
          <p:cNvPr id="3" name="Picture 2">
            <a:extLst>
              <a:ext uri="{FF2B5EF4-FFF2-40B4-BE49-F238E27FC236}">
                <a16:creationId xmlns:a16="http://schemas.microsoft.com/office/drawing/2014/main" id="{42253109-CBB4-EF68-7DC6-2DCF09B8103E}"/>
              </a:ext>
            </a:extLst>
          </p:cNvPr>
          <p:cNvPicPr>
            <a:picLocks noChangeAspect="1"/>
          </p:cNvPicPr>
          <p:nvPr/>
        </p:nvPicPr>
        <p:blipFill>
          <a:blip r:embed="rId3"/>
          <a:stretch>
            <a:fillRect/>
          </a:stretch>
        </p:blipFill>
        <p:spPr>
          <a:xfrm>
            <a:off x="6343047" y="921372"/>
            <a:ext cx="4004954" cy="5552599"/>
          </a:xfrm>
          <a:prstGeom prst="rect">
            <a:avLst/>
          </a:prstGeom>
        </p:spPr>
      </p:pic>
    </p:spTree>
    <p:extLst>
      <p:ext uri="{BB962C8B-B14F-4D97-AF65-F5344CB8AC3E}">
        <p14:creationId xmlns:p14="http://schemas.microsoft.com/office/powerpoint/2010/main" val="1133373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4D9B10-0F7F-224A-3C24-B61758C0DA15}"/>
              </a:ext>
            </a:extLst>
          </p:cNvPr>
          <p:cNvSpPr>
            <a:spLocks noGrp="1"/>
          </p:cNvSpPr>
          <p:nvPr>
            <p:ph type="body" sz="quarter" idx="15"/>
          </p:nvPr>
        </p:nvSpPr>
        <p:spPr>
          <a:xfrm>
            <a:off x="541508" y="707886"/>
            <a:ext cx="9661940" cy="4859741"/>
          </a:xfrm>
        </p:spPr>
        <p:txBody>
          <a:bodyPr/>
          <a:lstStyle/>
          <a:p>
            <a:endParaRPr lang="en-US" sz="2400" dirty="0"/>
          </a:p>
          <a:p>
            <a:r>
              <a:rPr lang="en-US" sz="2400" dirty="0"/>
              <a:t>Do not submit the Standard NERV request until you see the Billing number populated. If the blank is selected, then Enterprise will ask for a credit card! </a:t>
            </a:r>
          </a:p>
          <a:p>
            <a:pPr marL="0" indent="0">
              <a:buNone/>
            </a:pPr>
            <a:endParaRPr lang="en-US" sz="2800" dirty="0"/>
          </a:p>
          <a:p>
            <a:endParaRPr lang="en-US" dirty="0"/>
          </a:p>
        </p:txBody>
      </p:sp>
      <p:sp>
        <p:nvSpPr>
          <p:cNvPr id="4" name="TextBox 3">
            <a:extLst>
              <a:ext uri="{FF2B5EF4-FFF2-40B4-BE49-F238E27FC236}">
                <a16:creationId xmlns:a16="http://schemas.microsoft.com/office/drawing/2014/main" id="{3CC0DBA2-1F27-5D30-A627-2657E81005C8}"/>
              </a:ext>
            </a:extLst>
          </p:cNvPr>
          <p:cNvSpPr txBox="1"/>
          <p:nvPr/>
        </p:nvSpPr>
        <p:spPr>
          <a:xfrm>
            <a:off x="2308087" y="0"/>
            <a:ext cx="8483600" cy="707886"/>
          </a:xfrm>
          <a:prstGeom prst="rect">
            <a:avLst/>
          </a:prstGeom>
          <a:noFill/>
        </p:spPr>
        <p:txBody>
          <a:bodyPr wrap="square" rtlCol="0">
            <a:spAutoFit/>
          </a:bodyPr>
          <a:lstStyle/>
          <a:p>
            <a:r>
              <a:rPr lang="en-US" sz="4000" dirty="0">
                <a:latin typeface="Verdana" panose="020B0604030504040204" pitchFamily="34" charset="0"/>
                <a:ea typeface="Verdana" panose="020B0604030504040204" pitchFamily="34" charset="0"/>
              </a:rPr>
              <a:t>Standard Vehicle Billing Number</a:t>
            </a:r>
          </a:p>
        </p:txBody>
      </p:sp>
      <p:pic>
        <p:nvPicPr>
          <p:cNvPr id="8" name="Picture 7">
            <a:extLst>
              <a:ext uri="{FF2B5EF4-FFF2-40B4-BE49-F238E27FC236}">
                <a16:creationId xmlns:a16="http://schemas.microsoft.com/office/drawing/2014/main" id="{5D432CB0-42E7-DB68-5515-2238BE48EF7F}"/>
              </a:ext>
            </a:extLst>
          </p:cNvPr>
          <p:cNvPicPr>
            <a:picLocks noChangeAspect="1"/>
          </p:cNvPicPr>
          <p:nvPr/>
        </p:nvPicPr>
        <p:blipFill>
          <a:blip r:embed="rId3"/>
          <a:stretch>
            <a:fillRect/>
          </a:stretch>
        </p:blipFill>
        <p:spPr>
          <a:xfrm>
            <a:off x="3034407" y="2544537"/>
            <a:ext cx="6029590" cy="2886018"/>
          </a:xfrm>
          <a:prstGeom prst="rect">
            <a:avLst/>
          </a:prstGeom>
        </p:spPr>
      </p:pic>
      <p:sp>
        <p:nvSpPr>
          <p:cNvPr id="10" name="Oval 9">
            <a:extLst>
              <a:ext uri="{FF2B5EF4-FFF2-40B4-BE49-F238E27FC236}">
                <a16:creationId xmlns:a16="http://schemas.microsoft.com/office/drawing/2014/main" id="{8F9CCBB0-6FC2-231D-7733-56ACEF0871C3}"/>
              </a:ext>
            </a:extLst>
          </p:cNvPr>
          <p:cNvSpPr/>
          <p:nvPr/>
        </p:nvSpPr>
        <p:spPr>
          <a:xfrm>
            <a:off x="3123859" y="4403648"/>
            <a:ext cx="2784764" cy="117313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0666FFC-0ECE-6A31-829F-1B558059F738}"/>
              </a:ext>
            </a:extLst>
          </p:cNvPr>
          <p:cNvSpPr txBox="1"/>
          <p:nvPr/>
        </p:nvSpPr>
        <p:spPr>
          <a:xfrm>
            <a:off x="785004" y="5585929"/>
            <a:ext cx="9790232" cy="646331"/>
          </a:xfrm>
          <a:prstGeom prst="rect">
            <a:avLst/>
          </a:prstGeom>
          <a:noFill/>
        </p:spPr>
        <p:txBody>
          <a:bodyPr wrap="square" rtlCol="0">
            <a:spAutoFit/>
          </a:bodyPr>
          <a:lstStyle/>
          <a:p>
            <a:r>
              <a:rPr lang="en-US" dirty="0"/>
              <a:t>Note: The current billing number is 2025 Billing Number – IROC. Most likely will change to 2026 Billing Number – IROC after the NERV BPA has been signed in late February. </a:t>
            </a:r>
          </a:p>
        </p:txBody>
      </p:sp>
    </p:spTree>
    <p:extLst>
      <p:ext uri="{BB962C8B-B14F-4D97-AF65-F5344CB8AC3E}">
        <p14:creationId xmlns:p14="http://schemas.microsoft.com/office/powerpoint/2010/main" val="1460536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82868-95B0-FD88-5BE2-98EB0B50096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253EDE-10EA-441A-D0AE-059323C09C6E}"/>
              </a:ext>
            </a:extLst>
          </p:cNvPr>
          <p:cNvSpPr>
            <a:spLocks noGrp="1"/>
          </p:cNvSpPr>
          <p:nvPr>
            <p:ph type="sldNum" sz="quarter" idx="12"/>
          </p:nvPr>
        </p:nvSpPr>
        <p:spPr/>
        <p:txBody>
          <a:bodyPr/>
          <a:lstStyle/>
          <a:p>
            <a:fld id="{95214565-2B75-CE4C-9F18-61B769DAF3D4}" type="slidenum">
              <a:rPr lang="en-US" smtClean="0"/>
              <a:pPr/>
              <a:t>17</a:t>
            </a:fld>
            <a:endParaRPr lang="en-US" dirty="0"/>
          </a:p>
        </p:txBody>
      </p:sp>
      <p:sp>
        <p:nvSpPr>
          <p:cNvPr id="6" name="Title 5">
            <a:extLst>
              <a:ext uri="{FF2B5EF4-FFF2-40B4-BE49-F238E27FC236}">
                <a16:creationId xmlns:a16="http://schemas.microsoft.com/office/drawing/2014/main" id="{FD14FBD8-0000-0BA8-24DC-B46FA69B6988}"/>
              </a:ext>
            </a:extLst>
          </p:cNvPr>
          <p:cNvSpPr>
            <a:spLocks noGrp="1"/>
          </p:cNvSpPr>
          <p:nvPr>
            <p:ph type="title"/>
          </p:nvPr>
        </p:nvSpPr>
        <p:spPr>
          <a:xfrm>
            <a:off x="447554" y="269506"/>
            <a:ext cx="11102761" cy="529391"/>
          </a:xfrm>
        </p:spPr>
        <p:txBody>
          <a:bodyPr>
            <a:noAutofit/>
          </a:bodyPr>
          <a:lstStyle/>
          <a:p>
            <a:pPr algn="ctr"/>
            <a:r>
              <a:rPr lang="en-US" sz="4000" b="0" kern="1200" dirty="0">
                <a:solidFill>
                  <a:schemeClr val="tx1"/>
                </a:solidFill>
                <a:cs typeface="+mj-cs"/>
              </a:rPr>
              <a:t>Who do I contact?</a:t>
            </a:r>
            <a:endParaRPr lang="en-US" sz="4000" b="0" dirty="0"/>
          </a:p>
        </p:txBody>
      </p:sp>
      <p:sp>
        <p:nvSpPr>
          <p:cNvPr id="4" name="Text Placeholder 3">
            <a:extLst>
              <a:ext uri="{FF2B5EF4-FFF2-40B4-BE49-F238E27FC236}">
                <a16:creationId xmlns:a16="http://schemas.microsoft.com/office/drawing/2014/main" id="{EC3F1AF9-6B4F-4D58-35CC-70B44E86FAE1}"/>
              </a:ext>
            </a:extLst>
          </p:cNvPr>
          <p:cNvSpPr>
            <a:spLocks noGrp="1"/>
          </p:cNvSpPr>
          <p:nvPr>
            <p:ph type="body" sz="quarter" idx="15"/>
          </p:nvPr>
        </p:nvSpPr>
        <p:spPr>
          <a:xfrm>
            <a:off x="793128" y="1124554"/>
            <a:ext cx="9661940" cy="4859741"/>
          </a:xfrm>
        </p:spPr>
        <p:txBody>
          <a:bodyPr>
            <a:normAutofit/>
          </a:bodyPr>
          <a:lstStyle/>
          <a:p>
            <a:pPr indent="-228600">
              <a:lnSpc>
                <a:spcPct val="90000"/>
              </a:lnSpc>
              <a:buFont typeface="Arial" panose="020B0604020202020204" pitchFamily="34" charset="0"/>
              <a:buChar char="•"/>
            </a:pPr>
            <a:endParaRPr lang="en-US" sz="1500" dirty="0">
              <a:effectLst/>
            </a:endParaRPr>
          </a:p>
          <a:p>
            <a:endParaRPr lang="en-US" sz="1600" dirty="0">
              <a:effectLst/>
              <a:latin typeface="Calibri" panose="020F0502020204030204" pitchFamily="34" charset="0"/>
              <a:ea typeface="Calibri" panose="020F0502020204030204" pitchFamily="34" charset="0"/>
            </a:endParaRPr>
          </a:p>
          <a:p>
            <a:pPr marL="0" indent="0">
              <a:buNone/>
            </a:pPr>
            <a:endParaRPr lang="en-US" dirty="0"/>
          </a:p>
        </p:txBody>
      </p:sp>
      <p:graphicFrame>
        <p:nvGraphicFramePr>
          <p:cNvPr id="5" name="Table 4">
            <a:extLst>
              <a:ext uri="{FF2B5EF4-FFF2-40B4-BE49-F238E27FC236}">
                <a16:creationId xmlns:a16="http://schemas.microsoft.com/office/drawing/2014/main" id="{4EB837F1-674C-9899-1902-872785E0997E}"/>
              </a:ext>
            </a:extLst>
          </p:cNvPr>
          <p:cNvGraphicFramePr>
            <a:graphicFrameLocks noGrp="1"/>
          </p:cNvGraphicFramePr>
          <p:nvPr>
            <p:extLst>
              <p:ext uri="{D42A27DB-BD31-4B8C-83A1-F6EECF244321}">
                <p14:modId xmlns:p14="http://schemas.microsoft.com/office/powerpoint/2010/main" val="669001525"/>
              </p:ext>
            </p:extLst>
          </p:nvPr>
        </p:nvGraphicFramePr>
        <p:xfrm>
          <a:off x="251039" y="944217"/>
          <a:ext cx="11626222" cy="4859741"/>
        </p:xfrm>
        <a:graphic>
          <a:graphicData uri="http://schemas.openxmlformats.org/drawingml/2006/table">
            <a:tbl>
              <a:tblPr firstRow="1" firstCol="1" bandRow="1">
                <a:tableStyleId>{5C22544A-7EE6-4342-B048-85BDC9FD1C3A}</a:tableStyleId>
              </a:tblPr>
              <a:tblGrid>
                <a:gridCol w="2326290">
                  <a:extLst>
                    <a:ext uri="{9D8B030D-6E8A-4147-A177-3AD203B41FA5}">
                      <a16:colId xmlns:a16="http://schemas.microsoft.com/office/drawing/2014/main" val="1825353629"/>
                    </a:ext>
                  </a:extLst>
                </a:gridCol>
                <a:gridCol w="2992801">
                  <a:extLst>
                    <a:ext uri="{9D8B030D-6E8A-4147-A177-3AD203B41FA5}">
                      <a16:colId xmlns:a16="http://schemas.microsoft.com/office/drawing/2014/main" val="234515981"/>
                    </a:ext>
                  </a:extLst>
                </a:gridCol>
                <a:gridCol w="6307131">
                  <a:extLst>
                    <a:ext uri="{9D8B030D-6E8A-4147-A177-3AD203B41FA5}">
                      <a16:colId xmlns:a16="http://schemas.microsoft.com/office/drawing/2014/main" val="116815076"/>
                    </a:ext>
                  </a:extLst>
                </a:gridCol>
              </a:tblGrid>
              <a:tr h="607467">
                <a:tc>
                  <a:txBody>
                    <a:bodyPr/>
                    <a:lstStyle/>
                    <a:p>
                      <a:pPr marL="0" marR="356870" algn="ctr">
                        <a:buNone/>
                        <a:tabLst>
                          <a:tab pos="533400" algn="l"/>
                        </a:tabLst>
                      </a:pPr>
                      <a:br>
                        <a:rPr lang="en-US" sz="1000">
                          <a:effectLst/>
                        </a:rPr>
                      </a:br>
                      <a:r>
                        <a:rPr lang="en-US" sz="1000">
                          <a:effectLst/>
                        </a:rPr>
                        <a:t>NERV Support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58" marR="60758" marT="0" marB="0"/>
                </a:tc>
                <a:tc>
                  <a:txBody>
                    <a:bodyPr/>
                    <a:lstStyle/>
                    <a:p>
                      <a:pPr marL="0" marR="356870" algn="ctr">
                        <a:buNone/>
                        <a:tabLst>
                          <a:tab pos="533400" algn="l"/>
                        </a:tabLst>
                      </a:pPr>
                      <a:r>
                        <a:rPr lang="en-US" sz="1000">
                          <a:effectLst/>
                        </a:rPr>
                        <a:t>IROC Support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58" marR="60758" marT="0" marB="0"/>
                </a:tc>
                <a:tc>
                  <a:txBody>
                    <a:bodyPr/>
                    <a:lstStyle/>
                    <a:p>
                      <a:pPr marL="0" marR="356870" algn="ctr">
                        <a:buNone/>
                        <a:tabLst>
                          <a:tab pos="533400" algn="l"/>
                        </a:tabLst>
                      </a:pPr>
                      <a:r>
                        <a:rPr lang="en-US" sz="1000">
                          <a:effectLst/>
                        </a:rPr>
                        <a:t>Vendor Support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58" marR="60758" marT="0" marB="0"/>
                </a:tc>
                <a:extLst>
                  <a:ext uri="{0D108BD9-81ED-4DB2-BD59-A6C34878D82A}">
                    <a16:rowId xmlns:a16="http://schemas.microsoft.com/office/drawing/2014/main" val="3900828620"/>
                  </a:ext>
                </a:extLst>
              </a:tr>
              <a:tr h="4252274">
                <a:tc>
                  <a:txBody>
                    <a:bodyPr/>
                    <a:lstStyle/>
                    <a:p>
                      <a:pPr marL="0" marR="356870">
                        <a:buNone/>
                        <a:tabLst>
                          <a:tab pos="533400" algn="l"/>
                        </a:tabLst>
                      </a:pPr>
                      <a:br>
                        <a:rPr lang="en-US" sz="1000" dirty="0">
                          <a:effectLst/>
                        </a:rPr>
                      </a:br>
                      <a:r>
                        <a:rPr lang="en-US" sz="2400" dirty="0">
                          <a:effectLst/>
                        </a:rPr>
                        <a:t>NERV : </a:t>
                      </a:r>
                      <a:br>
                        <a:rPr lang="en-US" sz="2400" dirty="0">
                          <a:effectLst/>
                        </a:rPr>
                      </a:br>
                      <a:r>
                        <a:rPr lang="en-US" sz="2400" dirty="0">
                          <a:effectLst/>
                        </a:rPr>
                        <a:t>208-390-4868</a:t>
                      </a:r>
                      <a:br>
                        <a:rPr lang="en-US" sz="2400" dirty="0">
                          <a:effectLst/>
                        </a:rPr>
                      </a:br>
                      <a:br>
                        <a:rPr lang="en-US" sz="2400" dirty="0">
                          <a:effectLst/>
                        </a:rPr>
                      </a:br>
                      <a:r>
                        <a:rPr lang="en-US" sz="2400" dirty="0">
                          <a:effectLst/>
                        </a:rPr>
                        <a:t>NERV Email</a:t>
                      </a:r>
                      <a:r>
                        <a:rPr lang="en-US" sz="2400" dirty="0">
                          <a:solidFill>
                            <a:schemeClr val="bg1"/>
                          </a:solidFill>
                          <a:effectLst/>
                        </a:rPr>
                        <a:t>:  </a:t>
                      </a:r>
                      <a:r>
                        <a:rPr lang="en-US" sz="2400" u="sng" dirty="0">
                          <a:solidFill>
                            <a:schemeClr val="bg1"/>
                          </a:solidFill>
                          <a:effectLst/>
                          <a:hlinkClick r:id="rId3">
                            <a:extLst>
                              <a:ext uri="{A12FA001-AC4F-418D-AE19-62706E023703}">
                                <ahyp:hlinkClr xmlns:ahyp="http://schemas.microsoft.com/office/drawing/2018/hyperlinkcolor" val="tx"/>
                              </a:ext>
                            </a:extLst>
                          </a:hlinkClick>
                        </a:rPr>
                        <a:t>sm.fs.nerv@usda.gov</a:t>
                      </a:r>
                      <a:endParaRPr lang="en-US" sz="2400" dirty="0">
                        <a:solidFill>
                          <a:schemeClr val="bg1"/>
                        </a:solidFill>
                        <a:effectLst/>
                      </a:endParaRPr>
                    </a:p>
                    <a:p>
                      <a:pPr marL="0" marR="356870">
                        <a:buNone/>
                        <a:tabLst>
                          <a:tab pos="533400" algn="l"/>
                        </a:tabLst>
                      </a:pPr>
                      <a:r>
                        <a:rPr lang="en-US" sz="1000" dirty="0">
                          <a:effectLst/>
                        </a:rPr>
                        <a:t> </a:t>
                      </a:r>
                    </a:p>
                    <a:p>
                      <a:pPr marL="0" marR="356870">
                        <a:buNone/>
                        <a:tabLst>
                          <a:tab pos="533400" algn="l"/>
                        </a:tabLs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58" marR="60758" marT="0" marB="0"/>
                </a:tc>
                <a:tc>
                  <a:txBody>
                    <a:bodyPr/>
                    <a:lstStyle/>
                    <a:p>
                      <a:pPr marL="228600" marR="356870">
                        <a:buNone/>
                        <a:tabLst>
                          <a:tab pos="533400" algn="l"/>
                        </a:tabLst>
                      </a:pPr>
                      <a:r>
                        <a:rPr lang="en-US" sz="2000" dirty="0">
                          <a:effectLst/>
                        </a:rPr>
                        <a:t> </a:t>
                      </a:r>
                    </a:p>
                    <a:p>
                      <a:pPr marL="228600" marR="356870">
                        <a:buNone/>
                        <a:tabLst>
                          <a:tab pos="533400" algn="l"/>
                        </a:tabLst>
                      </a:pPr>
                      <a:r>
                        <a:rPr lang="en-US" sz="2000" dirty="0">
                          <a:effectLst/>
                        </a:rPr>
                        <a:t>Issues with IROC: </a:t>
                      </a:r>
                      <a:br>
                        <a:rPr lang="en-US" sz="2000" dirty="0">
                          <a:effectLst/>
                        </a:rPr>
                      </a:br>
                      <a:r>
                        <a:rPr lang="en-US" sz="2000" dirty="0">
                          <a:effectLst/>
                        </a:rPr>
                        <a:t>IIA Help Desk 866-224-7677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758" marR="60758" marT="0" marB="0"/>
                </a:tc>
                <a:tc>
                  <a:txBody>
                    <a:bodyPr/>
                    <a:lstStyle/>
                    <a:p>
                      <a:pPr marL="228600" marR="356870">
                        <a:buNone/>
                        <a:tabLst>
                          <a:tab pos="533400" algn="l"/>
                        </a:tabLst>
                      </a:pPr>
                      <a:r>
                        <a:rPr lang="en-US" sz="1000" dirty="0">
                          <a:effectLst/>
                        </a:rPr>
                        <a:t> </a:t>
                      </a:r>
                    </a:p>
                    <a:p>
                      <a:pPr marL="228600" marR="356870">
                        <a:buNone/>
                        <a:tabLst>
                          <a:tab pos="533400" algn="l"/>
                        </a:tabLst>
                      </a:pPr>
                      <a:r>
                        <a:rPr lang="en-US" sz="1800" dirty="0">
                          <a:effectLst/>
                        </a:rPr>
                        <a:t>Additional Enterprise Support: </a:t>
                      </a:r>
                      <a:br>
                        <a:rPr lang="en-US" sz="1800" dirty="0">
                          <a:effectLst/>
                        </a:rPr>
                      </a:br>
                      <a:r>
                        <a:rPr lang="en-US" sz="1800" dirty="0">
                          <a:effectLst/>
                        </a:rPr>
                        <a:t>enterprisesupport-usfs@em.com</a:t>
                      </a:r>
                    </a:p>
                    <a:p>
                      <a:pPr marL="228600" marR="356870">
                        <a:buNone/>
                        <a:tabLst>
                          <a:tab pos="533400" algn="l"/>
                        </a:tabLst>
                      </a:pPr>
                      <a:r>
                        <a:rPr lang="en-US" sz="1800" dirty="0">
                          <a:effectLst/>
                        </a:rPr>
                        <a:t> </a:t>
                      </a:r>
                    </a:p>
                    <a:p>
                      <a:pPr marL="228600" marR="356870">
                        <a:buNone/>
                        <a:tabLst>
                          <a:tab pos="533400" algn="l"/>
                        </a:tabLst>
                      </a:pPr>
                      <a:r>
                        <a:rPr lang="en-US" sz="1800" dirty="0">
                          <a:effectLst/>
                        </a:rPr>
                        <a:t>Reservations </a:t>
                      </a:r>
                    </a:p>
                    <a:p>
                      <a:pPr marL="342900" marR="356870" lvl="0" indent="-342900">
                        <a:buFont typeface="Symbol" panose="05050102010706020507" pitchFamily="18" charset="2"/>
                        <a:buChar char=""/>
                        <a:tabLst>
                          <a:tab pos="533400" algn="l"/>
                        </a:tabLst>
                      </a:pPr>
                      <a:r>
                        <a:rPr lang="en-US" sz="1800" dirty="0">
                          <a:effectLst/>
                        </a:rPr>
                        <a:t>Enterprise Standard Reservations/Cancelations 855-266-9565</a:t>
                      </a:r>
                    </a:p>
                    <a:p>
                      <a:pPr marL="342900" marR="356870" lvl="0" indent="-342900">
                        <a:buFont typeface="Symbol" panose="05050102010706020507" pitchFamily="18" charset="2"/>
                        <a:buChar char=""/>
                        <a:tabLst>
                          <a:tab pos="533400" algn="l"/>
                        </a:tabLst>
                      </a:pPr>
                      <a:r>
                        <a:rPr lang="en-US" sz="1800" dirty="0">
                          <a:effectLst/>
                        </a:rPr>
                        <a:t>HD Vehicle Rental Support Reservations </a:t>
                      </a:r>
                      <a:br>
                        <a:rPr lang="en-US" sz="1800" dirty="0">
                          <a:effectLst/>
                        </a:rPr>
                      </a:br>
                      <a:r>
                        <a:rPr lang="en-US" sz="1800" dirty="0">
                          <a:effectLst/>
                        </a:rPr>
                        <a:t>844-665-4702 </a:t>
                      </a:r>
                    </a:p>
                    <a:p>
                      <a:pPr marL="742950" marR="356870" lvl="1" indent="-285750">
                        <a:buFont typeface="Wingdings" panose="05000000000000000000" pitchFamily="2" charset="2"/>
                        <a:buChar char=""/>
                        <a:tabLst>
                          <a:tab pos="533400" algn="l"/>
                        </a:tabLst>
                      </a:pPr>
                      <a:r>
                        <a:rPr lang="en-US" sz="1800" dirty="0">
                          <a:effectLst/>
                        </a:rPr>
                        <a:t>(Mon - Fri 8:00 - 17:00 CST)</a:t>
                      </a:r>
                    </a:p>
                    <a:p>
                      <a:pPr marL="228600" marR="356870">
                        <a:buNone/>
                        <a:tabLst>
                          <a:tab pos="533400" algn="l"/>
                        </a:tabLst>
                      </a:pPr>
                      <a:r>
                        <a:rPr lang="en-US" sz="1800" dirty="0">
                          <a:effectLst/>
                        </a:rPr>
                        <a:t>Roadside Assistance Phone Numbers</a:t>
                      </a:r>
                    </a:p>
                    <a:p>
                      <a:pPr marL="342900" marR="356870" lvl="0" indent="-342900">
                        <a:buFont typeface="Symbol" panose="05050102010706020507" pitchFamily="18" charset="2"/>
                        <a:buChar char=""/>
                        <a:tabLst>
                          <a:tab pos="533400" algn="l"/>
                        </a:tabLst>
                      </a:pPr>
                      <a:r>
                        <a:rPr lang="en-US" sz="1800" dirty="0">
                          <a:effectLst/>
                        </a:rPr>
                        <a:t>1/2-ton trucks, SUV's, mini vans and sedans: </a:t>
                      </a:r>
                      <a:br>
                        <a:rPr lang="en-US" sz="1800" dirty="0">
                          <a:effectLst/>
                        </a:rPr>
                      </a:br>
                      <a:r>
                        <a:rPr lang="en-US" sz="1800" dirty="0">
                          <a:effectLst/>
                        </a:rPr>
                        <a:t>1-800-307-6666</a:t>
                      </a:r>
                    </a:p>
                    <a:p>
                      <a:pPr marL="342900" marR="356870" lvl="0" indent="-342900">
                        <a:buFont typeface="Symbol" panose="05050102010706020507" pitchFamily="18" charset="2"/>
                        <a:buChar char=""/>
                        <a:tabLst>
                          <a:tab pos="533400" algn="l"/>
                        </a:tabLst>
                      </a:pPr>
                      <a:r>
                        <a:rPr lang="en-US" sz="1800" dirty="0">
                          <a:effectLst/>
                        </a:rPr>
                        <a:t>HD Pick-up Trucks and Box Trucks: </a:t>
                      </a:r>
                      <a:br>
                        <a:rPr lang="en-US" sz="1800" dirty="0">
                          <a:effectLst/>
                        </a:rPr>
                      </a:br>
                      <a:r>
                        <a:rPr lang="en-US" sz="1800" dirty="0">
                          <a:effectLst/>
                        </a:rPr>
                        <a:t>1-888-736-8287 ext. 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758" marR="60758" marT="0" marB="0"/>
                </a:tc>
                <a:extLst>
                  <a:ext uri="{0D108BD9-81ED-4DB2-BD59-A6C34878D82A}">
                    <a16:rowId xmlns:a16="http://schemas.microsoft.com/office/drawing/2014/main" val="381804418"/>
                  </a:ext>
                </a:extLst>
              </a:tr>
            </a:tbl>
          </a:graphicData>
        </a:graphic>
      </p:graphicFrame>
    </p:spTree>
    <p:extLst>
      <p:ext uri="{BB962C8B-B14F-4D97-AF65-F5344CB8AC3E}">
        <p14:creationId xmlns:p14="http://schemas.microsoft.com/office/powerpoint/2010/main" val="4134352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648593-9FD6-E348-2EBD-9829436D4E8A}"/>
              </a:ext>
            </a:extLst>
          </p:cNvPr>
          <p:cNvSpPr>
            <a:spLocks noGrp="1"/>
          </p:cNvSpPr>
          <p:nvPr>
            <p:ph type="title"/>
          </p:nvPr>
        </p:nvSpPr>
        <p:spPr>
          <a:xfrm>
            <a:off x="446618" y="340594"/>
            <a:ext cx="9691868" cy="716268"/>
          </a:xfrm>
        </p:spPr>
        <p:txBody>
          <a:bodyPr vert="horz" lIns="91440" tIns="45720" rIns="91440" bIns="45720" rtlCol="0" anchor="b">
            <a:normAutofit fontScale="90000"/>
          </a:bodyPr>
          <a:lstStyle/>
          <a:p>
            <a:pPr algn="ctr"/>
            <a:r>
              <a:rPr lang="en-US" sz="4000" b="0" dirty="0"/>
              <a:t>NERV Team</a:t>
            </a:r>
            <a:r>
              <a:rPr lang="en-US" sz="4000" b="0" i="0" kern="1200" dirty="0">
                <a:latin typeface="Verdana" panose="020B0604030504040204" pitchFamily="34" charset="0"/>
                <a:ea typeface="Verdana" panose="020B0604030504040204" pitchFamily="34" charset="0"/>
                <a:cs typeface="Verdana" panose="020B0604030504040204" pitchFamily="34" charset="0"/>
              </a:rPr>
              <a:t> </a:t>
            </a:r>
            <a:br>
              <a:rPr lang="en-US" sz="2200" b="1" i="0" kern="1200" dirty="0">
                <a:latin typeface="Verdana" panose="020B0604030504040204" pitchFamily="34" charset="0"/>
                <a:ea typeface="Verdana" panose="020B0604030504040204" pitchFamily="34" charset="0"/>
                <a:cs typeface="Verdana" panose="020B0604030504040204" pitchFamily="34" charset="0"/>
              </a:rPr>
            </a:br>
            <a:r>
              <a:rPr lang="en-US" sz="2200" b="1" i="0" kern="1200" dirty="0">
                <a:latin typeface="Verdana" panose="020B0604030504040204" pitchFamily="34" charset="0"/>
                <a:ea typeface="Verdana" panose="020B0604030504040204" pitchFamily="34" charset="0"/>
                <a:cs typeface="Verdana" panose="020B0604030504040204" pitchFamily="34" charset="0"/>
              </a:rPr>
              <a:t> </a:t>
            </a:r>
          </a:p>
        </p:txBody>
      </p:sp>
      <p:sp>
        <p:nvSpPr>
          <p:cNvPr id="8" name="TextBox 7">
            <a:extLst>
              <a:ext uri="{FF2B5EF4-FFF2-40B4-BE49-F238E27FC236}">
                <a16:creationId xmlns:a16="http://schemas.microsoft.com/office/drawing/2014/main" id="{28D0323D-691E-21B0-D085-0EEB91B4DEE8}"/>
              </a:ext>
            </a:extLst>
          </p:cNvPr>
          <p:cNvSpPr txBox="1"/>
          <p:nvPr/>
        </p:nvSpPr>
        <p:spPr>
          <a:xfrm>
            <a:off x="446618" y="1066801"/>
            <a:ext cx="9661940" cy="4859741"/>
          </a:xfrm>
          <a:prstGeom prst="rect">
            <a:avLst/>
          </a:prstGeom>
        </p:spPr>
        <p:txBody>
          <a:bodyPr vert="horz" lIns="91440" tIns="45720" rIns="91440" bIns="45720" rtlCol="0">
            <a:normAutofit/>
          </a:bodyPr>
          <a:lstStyle/>
          <a:p>
            <a:pPr defTabSz="914400">
              <a:lnSpc>
                <a:spcPct val="90000"/>
              </a:lnSpc>
              <a:spcBef>
                <a:spcPts val="1000"/>
              </a:spcBef>
              <a:buClr>
                <a:srgbClr val="4D788B"/>
              </a:buClr>
            </a:pPr>
            <a:r>
              <a:rPr lang="en-US" b="1" i="0" dirty="0">
                <a:latin typeface="Verdana" panose="020B0604030504040204" pitchFamily="34" charset="0"/>
                <a:ea typeface="Verdana" panose="020B0604030504040204" pitchFamily="34" charset="0"/>
              </a:rPr>
              <a:t>PPS/ESB National Zone (NZ) Supervisor/NERV I-BPA Contact Specialist:</a:t>
            </a:r>
          </a:p>
          <a:p>
            <a:pPr marL="228600" indent="-228600" defTabSz="914400">
              <a:lnSpc>
                <a:spcPct val="90000"/>
              </a:lnSpc>
              <a:spcBef>
                <a:spcPts val="1000"/>
              </a:spcBef>
              <a:buClr>
                <a:srgbClr val="4D788B"/>
              </a:buClr>
              <a:buFont typeface="Wingdings" pitchFamily="2" charset="2"/>
              <a:buChar char="§"/>
            </a:pPr>
            <a:r>
              <a:rPr lang="en-US" i="0" dirty="0">
                <a:latin typeface="Verdana" panose="020B0604030504040204" pitchFamily="34" charset="0"/>
                <a:ea typeface="Verdana" panose="020B0604030504040204" pitchFamily="34" charset="0"/>
              </a:rPr>
              <a:t>Tonya Campbell</a:t>
            </a:r>
          </a:p>
          <a:p>
            <a:pPr defTabSz="914400">
              <a:lnSpc>
                <a:spcPct val="90000"/>
              </a:lnSpc>
              <a:spcBef>
                <a:spcPts val="1000"/>
              </a:spcBef>
              <a:buClr>
                <a:srgbClr val="4D788B"/>
              </a:buClr>
            </a:pPr>
            <a:r>
              <a:rPr lang="en-US" b="1" i="0" dirty="0">
                <a:latin typeface="Verdana" panose="020B0604030504040204" pitchFamily="34" charset="0"/>
                <a:ea typeface="Verdana" panose="020B0604030504040204" pitchFamily="34" charset="0"/>
              </a:rPr>
              <a:t>WO/FAM: </a:t>
            </a:r>
          </a:p>
          <a:p>
            <a:pPr marL="228600" indent="-228600" defTabSz="914400">
              <a:lnSpc>
                <a:spcPct val="90000"/>
              </a:lnSpc>
              <a:spcBef>
                <a:spcPts val="1000"/>
              </a:spcBef>
              <a:buClr>
                <a:srgbClr val="4D788B"/>
              </a:buClr>
              <a:buFont typeface="Wingdings" pitchFamily="2" charset="2"/>
              <a:buChar char="§"/>
            </a:pPr>
            <a:r>
              <a:rPr lang="en-US" i="0" dirty="0">
                <a:latin typeface="Verdana" panose="020B0604030504040204" pitchFamily="34" charset="0"/>
                <a:ea typeface="Verdana" panose="020B0604030504040204" pitchFamily="34" charset="0"/>
              </a:rPr>
              <a:t>Sarah Petroff</a:t>
            </a:r>
          </a:p>
          <a:p>
            <a:pPr defTabSz="914400">
              <a:lnSpc>
                <a:spcPct val="90000"/>
              </a:lnSpc>
              <a:spcBef>
                <a:spcPts val="1000"/>
              </a:spcBef>
              <a:buClr>
                <a:srgbClr val="4D788B"/>
              </a:buClr>
            </a:pPr>
            <a:r>
              <a:rPr lang="en-US" b="1" i="0" dirty="0">
                <a:latin typeface="Verdana" panose="020B0604030504040204" pitchFamily="34" charset="0"/>
                <a:ea typeface="Verdana" panose="020B0604030504040204" pitchFamily="34" charset="0"/>
              </a:rPr>
              <a:t>Lead Contract Coordinator:</a:t>
            </a:r>
          </a:p>
          <a:p>
            <a:pPr marL="228600" indent="-228600" defTabSz="914400">
              <a:lnSpc>
                <a:spcPct val="90000"/>
              </a:lnSpc>
              <a:spcBef>
                <a:spcPts val="1000"/>
              </a:spcBef>
              <a:buClr>
                <a:srgbClr val="4D788B"/>
              </a:buClr>
              <a:buFont typeface="Wingdings" pitchFamily="2" charset="2"/>
              <a:buChar char="§"/>
            </a:pPr>
            <a:r>
              <a:rPr lang="en-US" i="0" dirty="0">
                <a:latin typeface="Verdana" panose="020B0604030504040204" pitchFamily="34" charset="0"/>
                <a:ea typeface="Verdana" panose="020B0604030504040204" pitchFamily="34" charset="0"/>
              </a:rPr>
              <a:t>Celina Cash </a:t>
            </a:r>
          </a:p>
          <a:p>
            <a:pPr defTabSz="914400">
              <a:lnSpc>
                <a:spcPct val="90000"/>
              </a:lnSpc>
              <a:spcBef>
                <a:spcPts val="1000"/>
              </a:spcBef>
              <a:buClr>
                <a:srgbClr val="4D788B"/>
              </a:buClr>
            </a:pPr>
            <a:r>
              <a:rPr lang="en-US" b="1" i="0" dirty="0">
                <a:latin typeface="Verdana" panose="020B0604030504040204" pitchFamily="34" charset="0"/>
                <a:ea typeface="Verdana" panose="020B0604030504040204" pitchFamily="34" charset="0"/>
              </a:rPr>
              <a:t>Contract Coordinators:</a:t>
            </a:r>
          </a:p>
          <a:p>
            <a:pPr marL="228600" indent="-228600" defTabSz="914400">
              <a:lnSpc>
                <a:spcPct val="90000"/>
              </a:lnSpc>
              <a:spcBef>
                <a:spcPts val="1000"/>
              </a:spcBef>
              <a:buClr>
                <a:srgbClr val="4D788B"/>
              </a:buClr>
              <a:buFont typeface="Wingdings" pitchFamily="2" charset="2"/>
              <a:buChar char="§"/>
            </a:pPr>
            <a:r>
              <a:rPr lang="en-US" i="0" dirty="0">
                <a:latin typeface="Verdana" panose="020B0604030504040204" pitchFamily="34" charset="0"/>
                <a:ea typeface="Verdana" panose="020B0604030504040204" pitchFamily="34" charset="0"/>
              </a:rPr>
              <a:t>Wesley </a:t>
            </a:r>
            <a:r>
              <a:rPr lang="en-US" i="0" dirty="0" err="1">
                <a:latin typeface="Verdana" panose="020B0604030504040204" pitchFamily="34" charset="0"/>
                <a:ea typeface="Verdana" panose="020B0604030504040204" pitchFamily="34" charset="0"/>
              </a:rPr>
              <a:t>DeVall</a:t>
            </a:r>
            <a:r>
              <a:rPr lang="en-US" i="0" dirty="0">
                <a:latin typeface="Verdana" panose="020B0604030504040204" pitchFamily="34" charset="0"/>
                <a:ea typeface="Verdana" panose="020B0604030504040204" pitchFamily="34" charset="0"/>
              </a:rPr>
              <a:t> </a:t>
            </a:r>
          </a:p>
          <a:p>
            <a:pPr marL="228600" indent="-228600" defTabSz="914400">
              <a:lnSpc>
                <a:spcPct val="90000"/>
              </a:lnSpc>
              <a:spcBef>
                <a:spcPts val="1000"/>
              </a:spcBef>
              <a:buClr>
                <a:srgbClr val="4D788B"/>
              </a:buClr>
              <a:buFont typeface="Wingdings" pitchFamily="2" charset="2"/>
              <a:buChar char="§"/>
            </a:pPr>
            <a:r>
              <a:rPr lang="en-US" i="0" dirty="0">
                <a:latin typeface="Verdana" panose="020B0604030504040204" pitchFamily="34" charset="0"/>
                <a:ea typeface="Verdana" panose="020B0604030504040204" pitchFamily="34" charset="0"/>
              </a:rPr>
              <a:t>Lameshia Anderson</a:t>
            </a:r>
          </a:p>
          <a:p>
            <a:pPr marL="228600" indent="-228600" defTabSz="914400">
              <a:lnSpc>
                <a:spcPct val="90000"/>
              </a:lnSpc>
              <a:spcBef>
                <a:spcPts val="1000"/>
              </a:spcBef>
              <a:buClr>
                <a:srgbClr val="4D788B"/>
              </a:buClr>
              <a:buFont typeface="Wingdings" pitchFamily="2" charset="2"/>
              <a:buChar char="§"/>
            </a:pPr>
            <a:r>
              <a:rPr lang="en-US" i="0" dirty="0">
                <a:latin typeface="Verdana" panose="020B0604030504040204" pitchFamily="34" charset="0"/>
                <a:ea typeface="Verdana" panose="020B0604030504040204" pitchFamily="34" charset="0"/>
              </a:rPr>
              <a:t>Beth Arsenault </a:t>
            </a:r>
          </a:p>
          <a:p>
            <a:pPr marL="228600" indent="-228600" defTabSz="914400">
              <a:lnSpc>
                <a:spcPct val="90000"/>
              </a:lnSpc>
              <a:spcBef>
                <a:spcPts val="1000"/>
              </a:spcBef>
              <a:buClr>
                <a:srgbClr val="4D788B"/>
              </a:buClr>
              <a:buFont typeface="Wingdings" pitchFamily="2" charset="2"/>
              <a:buChar char="§"/>
            </a:pPr>
            <a:r>
              <a:rPr lang="en-US" i="0" dirty="0">
                <a:latin typeface="Verdana" panose="020B0604030504040204" pitchFamily="34" charset="0"/>
                <a:ea typeface="Verdana" panose="020B0604030504040204" pitchFamily="34" charset="0"/>
              </a:rPr>
              <a:t>Beth Fildes (ESB NZ Purchasing Agent)</a:t>
            </a:r>
          </a:p>
          <a:p>
            <a:pPr marL="228600" indent="-228600" defTabSz="914400">
              <a:lnSpc>
                <a:spcPct val="90000"/>
              </a:lnSpc>
              <a:spcBef>
                <a:spcPts val="1000"/>
              </a:spcBef>
              <a:buClr>
                <a:srgbClr val="4D788B"/>
              </a:buClr>
              <a:buFont typeface="Wingdings" pitchFamily="2" charset="2"/>
              <a:buChar char="§"/>
            </a:pPr>
            <a:r>
              <a:rPr lang="en-US" dirty="0">
                <a:latin typeface="Verdana" panose="020B0604030504040204" pitchFamily="34" charset="0"/>
                <a:ea typeface="Verdana" panose="020B0604030504040204" pitchFamily="34" charset="0"/>
              </a:rPr>
              <a:t>Melissa Eldridge-Colgan (Surge Support)  </a:t>
            </a:r>
            <a:endParaRPr lang="en-US" i="0" dirty="0">
              <a:latin typeface="Verdana" panose="020B0604030504040204" pitchFamily="34" charset="0"/>
              <a:ea typeface="Verdana" panose="020B0604030504040204" pitchFamily="34" charset="0"/>
            </a:endParaRPr>
          </a:p>
        </p:txBody>
      </p:sp>
      <p:sp>
        <p:nvSpPr>
          <p:cNvPr id="2" name="Slide Number Placeholder 1">
            <a:extLst>
              <a:ext uri="{FF2B5EF4-FFF2-40B4-BE49-F238E27FC236}">
                <a16:creationId xmlns:a16="http://schemas.microsoft.com/office/drawing/2014/main" id="{22E4A5EE-C80B-F833-28EF-3F3B1ED612D3}"/>
              </a:ext>
            </a:extLst>
          </p:cNvPr>
          <p:cNvSpPr>
            <a:spLocks noGrp="1"/>
          </p:cNvSpPr>
          <p:nvPr>
            <p:ph type="sldNum" sz="quarter" idx="12"/>
          </p:nvPr>
        </p:nvSpPr>
        <p:spPr/>
        <p:txBody>
          <a:bodyPr/>
          <a:lstStyle/>
          <a:p>
            <a:fld id="{7AFBEB2D-7C10-43D9-9C43-7938A93A20F3}" type="slidenum">
              <a:rPr lang="en-US" smtClean="0"/>
              <a:t>2</a:t>
            </a:fld>
            <a:endParaRPr lang="en-US"/>
          </a:p>
        </p:txBody>
      </p:sp>
    </p:spTree>
    <p:extLst>
      <p:ext uri="{BB962C8B-B14F-4D97-AF65-F5344CB8AC3E}">
        <p14:creationId xmlns:p14="http://schemas.microsoft.com/office/powerpoint/2010/main" val="1913901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4665F-DF51-94BC-998C-5D4D18A8CC1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257A1D-D504-B65D-CD39-B7D442674904}"/>
              </a:ext>
            </a:extLst>
          </p:cNvPr>
          <p:cNvSpPr>
            <a:spLocks noGrp="1"/>
          </p:cNvSpPr>
          <p:nvPr>
            <p:ph type="sldNum" sz="quarter" idx="12"/>
          </p:nvPr>
        </p:nvSpPr>
        <p:spPr/>
        <p:txBody>
          <a:bodyPr/>
          <a:lstStyle/>
          <a:p>
            <a:fld id="{95214565-2B75-CE4C-9F18-61B769DAF3D4}" type="slidenum">
              <a:rPr lang="en-US" smtClean="0"/>
              <a:pPr/>
              <a:t>3</a:t>
            </a:fld>
            <a:endParaRPr lang="en-US" dirty="0"/>
          </a:p>
        </p:txBody>
      </p:sp>
      <p:sp>
        <p:nvSpPr>
          <p:cNvPr id="6" name="Title 5">
            <a:extLst>
              <a:ext uri="{FF2B5EF4-FFF2-40B4-BE49-F238E27FC236}">
                <a16:creationId xmlns:a16="http://schemas.microsoft.com/office/drawing/2014/main" id="{586B01F6-2763-2B19-7EA0-4A719ECA0A1E}"/>
              </a:ext>
            </a:extLst>
          </p:cNvPr>
          <p:cNvSpPr>
            <a:spLocks noGrp="1"/>
          </p:cNvSpPr>
          <p:nvPr>
            <p:ph type="title"/>
          </p:nvPr>
        </p:nvSpPr>
        <p:spPr>
          <a:xfrm>
            <a:off x="447554" y="269506"/>
            <a:ext cx="11102761" cy="529391"/>
          </a:xfrm>
        </p:spPr>
        <p:txBody>
          <a:bodyPr>
            <a:normAutofit/>
          </a:bodyPr>
          <a:lstStyle/>
          <a:p>
            <a:pPr algn="ctr"/>
            <a:r>
              <a:rPr lang="en-US" dirty="0"/>
              <a:t> </a:t>
            </a:r>
          </a:p>
        </p:txBody>
      </p:sp>
      <p:sp>
        <p:nvSpPr>
          <p:cNvPr id="4" name="Text Placeholder 3">
            <a:extLst>
              <a:ext uri="{FF2B5EF4-FFF2-40B4-BE49-F238E27FC236}">
                <a16:creationId xmlns:a16="http://schemas.microsoft.com/office/drawing/2014/main" id="{1331BCB8-FE5E-A561-F372-FA3C7E0A7A9F}"/>
              </a:ext>
            </a:extLst>
          </p:cNvPr>
          <p:cNvSpPr>
            <a:spLocks noGrp="1"/>
          </p:cNvSpPr>
          <p:nvPr>
            <p:ph type="body" sz="quarter" idx="15"/>
          </p:nvPr>
        </p:nvSpPr>
        <p:spPr/>
        <p:txBody>
          <a:bodyPr>
            <a:normAutofit/>
          </a:bodyPr>
          <a:lstStyle/>
          <a:p>
            <a:pPr marL="0" indent="0">
              <a:lnSpc>
                <a:spcPct val="90000"/>
              </a:lnSpc>
              <a:spcAft>
                <a:spcPts val="600"/>
              </a:spcAft>
              <a:buNone/>
            </a:pPr>
            <a:endParaRPr lang="en-US" dirty="0"/>
          </a:p>
          <a:p>
            <a:pPr marL="0" indent="0">
              <a:buNone/>
            </a:pPr>
            <a:endParaRPr lang="en-US" dirty="0"/>
          </a:p>
          <a:p>
            <a:pPr marL="0" indent="0">
              <a:buNone/>
            </a:pPr>
            <a:endParaRPr lang="en-US" dirty="0"/>
          </a:p>
        </p:txBody>
      </p:sp>
      <p:graphicFrame>
        <p:nvGraphicFramePr>
          <p:cNvPr id="3" name="Diagram 2">
            <a:hlinkClick r:id="" action="ppaction://noaction" highlightClick="1"/>
            <a:extLst>
              <a:ext uri="{FF2B5EF4-FFF2-40B4-BE49-F238E27FC236}">
                <a16:creationId xmlns:a16="http://schemas.microsoft.com/office/drawing/2014/main" id="{31454384-94A4-9C8B-F7B3-441ADFCC01BD}"/>
              </a:ext>
            </a:extLst>
          </p:cNvPr>
          <p:cNvGraphicFramePr/>
          <p:nvPr/>
        </p:nvGraphicFramePr>
        <p:xfrm>
          <a:off x="1500809" y="1066800"/>
          <a:ext cx="9352721" cy="4966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C09133D-05A7-D553-1D69-8E56305D31EA}"/>
              </a:ext>
            </a:extLst>
          </p:cNvPr>
          <p:cNvSpPr txBox="1"/>
          <p:nvPr/>
        </p:nvSpPr>
        <p:spPr>
          <a:xfrm>
            <a:off x="4200800" y="-60768"/>
            <a:ext cx="8345103" cy="707886"/>
          </a:xfrm>
          <a:prstGeom prst="rect">
            <a:avLst/>
          </a:prstGeom>
          <a:noFill/>
        </p:spPr>
        <p:txBody>
          <a:bodyPr wrap="square" rtlCol="0">
            <a:spAutoFit/>
          </a:bodyPr>
          <a:lstStyle/>
          <a:p>
            <a:r>
              <a:rPr lang="en-US" sz="4000" dirty="0"/>
              <a:t>NERV Process</a:t>
            </a:r>
          </a:p>
        </p:txBody>
      </p:sp>
    </p:spTree>
    <p:extLst>
      <p:ext uri="{BB962C8B-B14F-4D97-AF65-F5344CB8AC3E}">
        <p14:creationId xmlns:p14="http://schemas.microsoft.com/office/powerpoint/2010/main" val="2380093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1C0A4-D75F-09AF-AE54-65135741761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CE5708-03B6-6007-14C7-5839F50E4AFC}"/>
              </a:ext>
            </a:extLst>
          </p:cNvPr>
          <p:cNvSpPr>
            <a:spLocks noGrp="1"/>
          </p:cNvSpPr>
          <p:nvPr>
            <p:ph type="sldNum" sz="quarter" idx="12"/>
          </p:nvPr>
        </p:nvSpPr>
        <p:spPr/>
        <p:txBody>
          <a:bodyPr/>
          <a:lstStyle/>
          <a:p>
            <a:fld id="{95214565-2B75-CE4C-9F18-61B769DAF3D4}" type="slidenum">
              <a:rPr lang="en-US" smtClean="0"/>
              <a:pPr/>
              <a:t>4</a:t>
            </a:fld>
            <a:endParaRPr lang="en-US" dirty="0"/>
          </a:p>
        </p:txBody>
      </p:sp>
      <p:sp>
        <p:nvSpPr>
          <p:cNvPr id="6" name="Title 5">
            <a:extLst>
              <a:ext uri="{FF2B5EF4-FFF2-40B4-BE49-F238E27FC236}">
                <a16:creationId xmlns:a16="http://schemas.microsoft.com/office/drawing/2014/main" id="{C3C04500-423F-4CB9-ECEF-4E3C5CCE00F1}"/>
              </a:ext>
            </a:extLst>
          </p:cNvPr>
          <p:cNvSpPr>
            <a:spLocks noGrp="1"/>
          </p:cNvSpPr>
          <p:nvPr>
            <p:ph type="title"/>
          </p:nvPr>
        </p:nvSpPr>
        <p:spPr>
          <a:xfrm>
            <a:off x="447554" y="269506"/>
            <a:ext cx="11102761" cy="529391"/>
          </a:xfrm>
        </p:spPr>
        <p:txBody>
          <a:bodyPr>
            <a:noAutofit/>
          </a:bodyPr>
          <a:lstStyle/>
          <a:p>
            <a:pPr algn="ctr"/>
            <a:r>
              <a:rPr lang="en-US" sz="4000" b="0" dirty="0"/>
              <a:t>NERV Facts</a:t>
            </a:r>
          </a:p>
        </p:txBody>
      </p:sp>
      <p:sp>
        <p:nvSpPr>
          <p:cNvPr id="4" name="Text Placeholder 3">
            <a:extLst>
              <a:ext uri="{FF2B5EF4-FFF2-40B4-BE49-F238E27FC236}">
                <a16:creationId xmlns:a16="http://schemas.microsoft.com/office/drawing/2014/main" id="{9D7CC843-624E-D793-4B65-502C96D8E866}"/>
              </a:ext>
            </a:extLst>
          </p:cNvPr>
          <p:cNvSpPr>
            <a:spLocks noGrp="1"/>
          </p:cNvSpPr>
          <p:nvPr>
            <p:ph type="body" sz="quarter" idx="15"/>
          </p:nvPr>
        </p:nvSpPr>
        <p:spPr>
          <a:xfrm>
            <a:off x="446618" y="1066801"/>
            <a:ext cx="9661940" cy="5407170"/>
          </a:xfrm>
        </p:spPr>
        <p:txBody>
          <a:bodyPr>
            <a:normAutofit/>
          </a:bodyPr>
          <a:lstStyle/>
          <a:p>
            <a:pPr>
              <a:lnSpc>
                <a:spcPct val="90000"/>
              </a:lnSpc>
              <a:spcAft>
                <a:spcPts val="600"/>
              </a:spcAft>
            </a:pPr>
            <a:endParaRPr lang="en-US" dirty="0"/>
          </a:p>
          <a:p>
            <a:pPr>
              <a:lnSpc>
                <a:spcPct val="90000"/>
              </a:lnSpc>
              <a:spcAft>
                <a:spcPts val="600"/>
              </a:spcAft>
            </a:pPr>
            <a:r>
              <a:rPr lang="en-US" dirty="0"/>
              <a:t>The National Emergency Vehicle Rental (NERV)     I-BPA is for Emergency Use Rental Cars managed by USFS Equipment Service Branch (ESB) - National Zone (NZ). </a:t>
            </a:r>
          </a:p>
          <a:p>
            <a:pPr>
              <a:lnSpc>
                <a:spcPct val="90000"/>
              </a:lnSpc>
              <a:spcAft>
                <a:spcPts val="600"/>
              </a:spcAft>
            </a:pPr>
            <a:r>
              <a:rPr lang="en-US" dirty="0"/>
              <a:t>Oversite by USFS Fire and Aviation Management (FAM).</a:t>
            </a:r>
          </a:p>
          <a:p>
            <a:pPr>
              <a:lnSpc>
                <a:spcPct val="90000"/>
              </a:lnSpc>
              <a:spcAft>
                <a:spcPts val="600"/>
              </a:spcAft>
            </a:pPr>
            <a:r>
              <a:rPr lang="en-US" dirty="0"/>
              <a:t>Enterprise is the vendor, they are not NERV.  </a:t>
            </a:r>
          </a:p>
        </p:txBody>
      </p:sp>
    </p:spTree>
    <p:extLst>
      <p:ext uri="{BB962C8B-B14F-4D97-AF65-F5344CB8AC3E}">
        <p14:creationId xmlns:p14="http://schemas.microsoft.com/office/powerpoint/2010/main" val="826004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04C0A-46B1-8E5E-FDE7-8D0D0045554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1DCA39-751A-7008-C1BA-D7D4BFD1EE31}"/>
              </a:ext>
            </a:extLst>
          </p:cNvPr>
          <p:cNvSpPr>
            <a:spLocks noGrp="1"/>
          </p:cNvSpPr>
          <p:nvPr>
            <p:ph type="sldNum" sz="quarter" idx="12"/>
          </p:nvPr>
        </p:nvSpPr>
        <p:spPr/>
        <p:txBody>
          <a:bodyPr/>
          <a:lstStyle/>
          <a:p>
            <a:fld id="{95214565-2B75-CE4C-9F18-61B769DAF3D4}" type="slidenum">
              <a:rPr lang="en-US" smtClean="0"/>
              <a:pPr/>
              <a:t>5</a:t>
            </a:fld>
            <a:endParaRPr lang="en-US" dirty="0"/>
          </a:p>
        </p:txBody>
      </p:sp>
      <p:sp>
        <p:nvSpPr>
          <p:cNvPr id="6" name="Title 5">
            <a:extLst>
              <a:ext uri="{FF2B5EF4-FFF2-40B4-BE49-F238E27FC236}">
                <a16:creationId xmlns:a16="http://schemas.microsoft.com/office/drawing/2014/main" id="{3E1DF031-6B55-693A-A3B0-99019957FA6D}"/>
              </a:ext>
            </a:extLst>
          </p:cNvPr>
          <p:cNvSpPr>
            <a:spLocks noGrp="1"/>
          </p:cNvSpPr>
          <p:nvPr>
            <p:ph type="title"/>
          </p:nvPr>
        </p:nvSpPr>
        <p:spPr>
          <a:xfrm>
            <a:off x="447554" y="269506"/>
            <a:ext cx="11102761" cy="529391"/>
          </a:xfrm>
        </p:spPr>
        <p:txBody>
          <a:bodyPr>
            <a:noAutofit/>
          </a:bodyPr>
          <a:lstStyle/>
          <a:p>
            <a:pPr algn="ctr"/>
            <a:r>
              <a:rPr lang="en-US" sz="4000" b="0" dirty="0"/>
              <a:t>Scope and Utilization of the I-BPA</a:t>
            </a:r>
          </a:p>
        </p:txBody>
      </p:sp>
      <p:sp>
        <p:nvSpPr>
          <p:cNvPr id="4" name="Text Placeholder 3">
            <a:extLst>
              <a:ext uri="{FF2B5EF4-FFF2-40B4-BE49-F238E27FC236}">
                <a16:creationId xmlns:a16="http://schemas.microsoft.com/office/drawing/2014/main" id="{D0D437F0-3A48-134A-7C34-334790975D29}"/>
              </a:ext>
            </a:extLst>
          </p:cNvPr>
          <p:cNvSpPr>
            <a:spLocks noGrp="1"/>
          </p:cNvSpPr>
          <p:nvPr>
            <p:ph type="body" sz="quarter" idx="15"/>
          </p:nvPr>
        </p:nvSpPr>
        <p:spPr>
          <a:xfrm>
            <a:off x="447554" y="883921"/>
            <a:ext cx="9661940" cy="5526023"/>
          </a:xfrm>
        </p:spPr>
        <p:txBody>
          <a:bodyPr>
            <a:noAutofit/>
          </a:bodyPr>
          <a:lstStyle/>
          <a:p>
            <a:pPr marL="0" indent="0" algn="ctr">
              <a:spcBef>
                <a:spcPts val="0"/>
              </a:spcBef>
              <a:buNone/>
            </a:pPr>
            <a:r>
              <a:rPr lang="en-US" sz="2000" b="0" i="0" dirty="0">
                <a:solidFill>
                  <a:srgbClr val="000000"/>
                </a:solidFill>
                <a:effectLst/>
                <a:latin typeface="Verdana" panose="020B0604030504040204" pitchFamily="34" charset="0"/>
              </a:rPr>
              <a:t>The NERV BPA is intended to be utilized on incidents by personnel from the NWCG agencies which include:‌</a:t>
            </a:r>
          </a:p>
          <a:p>
            <a:pPr marL="0" indent="0" algn="ctr">
              <a:spcBef>
                <a:spcPts val="0"/>
              </a:spcBef>
              <a:buNone/>
            </a:pPr>
            <a:r>
              <a:rPr lang="en-US" sz="2000" b="0" i="0" dirty="0">
                <a:solidFill>
                  <a:srgbClr val="000000"/>
                </a:solidFill>
                <a:effectLst/>
                <a:latin typeface="Public Sans"/>
              </a:rPr>
              <a:t>Bureau of Indian Affairs</a:t>
            </a:r>
            <a:br>
              <a:rPr lang="en-US" sz="2000" b="0" i="0" dirty="0">
                <a:solidFill>
                  <a:srgbClr val="000000"/>
                </a:solidFill>
                <a:effectLst/>
                <a:latin typeface="Public Sans"/>
              </a:rPr>
            </a:br>
            <a:r>
              <a:rPr lang="en-US" sz="2000" b="0" i="0" dirty="0">
                <a:solidFill>
                  <a:srgbClr val="000000"/>
                </a:solidFill>
                <a:effectLst/>
                <a:latin typeface="Public Sans"/>
              </a:rPr>
              <a:t>‌Bureau of Land Management</a:t>
            </a:r>
          </a:p>
          <a:p>
            <a:pPr marL="0" indent="0" algn="ctr">
              <a:spcBef>
                <a:spcPts val="0"/>
              </a:spcBef>
              <a:buNone/>
            </a:pPr>
            <a:r>
              <a:rPr lang="en-US" sz="2000" b="0" i="0" dirty="0">
                <a:solidFill>
                  <a:srgbClr val="000000"/>
                </a:solidFill>
                <a:effectLst/>
                <a:latin typeface="Public Sans"/>
              </a:rPr>
              <a:t>U.S. Fish &amp; Wildlife Service</a:t>
            </a:r>
            <a:br>
              <a:rPr lang="en-US" sz="2000" b="0" i="0" dirty="0">
                <a:solidFill>
                  <a:srgbClr val="000000"/>
                </a:solidFill>
                <a:effectLst/>
                <a:latin typeface="Public Sans"/>
              </a:rPr>
            </a:br>
            <a:r>
              <a:rPr lang="en-US" sz="2000" b="0" i="0" dirty="0">
                <a:solidFill>
                  <a:srgbClr val="000000"/>
                </a:solidFill>
                <a:effectLst/>
                <a:latin typeface="Public Sans"/>
              </a:rPr>
              <a:t>‌National Park Service</a:t>
            </a:r>
          </a:p>
          <a:p>
            <a:pPr marL="0" indent="0" algn="ctr">
              <a:spcBef>
                <a:spcPts val="0"/>
              </a:spcBef>
              <a:buNone/>
            </a:pPr>
            <a:r>
              <a:rPr lang="en-US" sz="2000" b="0" i="0" dirty="0">
                <a:solidFill>
                  <a:srgbClr val="000000"/>
                </a:solidFill>
                <a:effectLst/>
                <a:latin typeface="Public Sans"/>
              </a:rPr>
              <a:t>USDA - Forest Service</a:t>
            </a:r>
          </a:p>
          <a:p>
            <a:pPr marL="0" indent="0" algn="ctr">
              <a:spcBef>
                <a:spcPts val="0"/>
              </a:spcBef>
              <a:buNone/>
            </a:pPr>
            <a:r>
              <a:rPr lang="en-US" sz="2000" b="0" i="0" dirty="0">
                <a:solidFill>
                  <a:srgbClr val="000000"/>
                </a:solidFill>
                <a:effectLst/>
                <a:latin typeface="Public Sans"/>
              </a:rPr>
              <a:t>The National Association of State Foresters</a:t>
            </a:r>
            <a:endParaRPr lang="en-US" sz="2000" dirty="0">
              <a:solidFill>
                <a:srgbClr val="000000"/>
              </a:solidFill>
              <a:latin typeface="Public Sans"/>
            </a:endParaRPr>
          </a:p>
          <a:p>
            <a:pPr marL="0" indent="0">
              <a:spcBef>
                <a:spcPts val="0"/>
              </a:spcBef>
              <a:buNone/>
            </a:pPr>
            <a:endParaRPr lang="en-US" sz="2000" dirty="0"/>
          </a:p>
          <a:p>
            <a:pPr marL="0" indent="0">
              <a:spcBef>
                <a:spcPts val="0"/>
              </a:spcBef>
              <a:buNone/>
            </a:pPr>
            <a:r>
              <a:rPr lang="en-US" sz="2000" dirty="0"/>
              <a:t>State and Local Cooperators are authorized to use NERV.  </a:t>
            </a:r>
            <a:endParaRPr lang="en-US" sz="2000" dirty="0">
              <a:solidFill>
                <a:srgbClr val="000000"/>
              </a:solidFill>
              <a:latin typeface="Public Sans"/>
            </a:endParaRPr>
          </a:p>
          <a:p>
            <a:pPr marL="0" indent="0">
              <a:spcBef>
                <a:spcPts val="0"/>
              </a:spcBef>
              <a:buNone/>
            </a:pPr>
            <a:endParaRPr lang="en-US" sz="2000" dirty="0"/>
          </a:p>
          <a:p>
            <a:pPr marL="0" indent="0">
              <a:spcBef>
                <a:spcPts val="0"/>
              </a:spcBef>
              <a:buNone/>
            </a:pPr>
            <a:r>
              <a:rPr lang="en-US" sz="2000" dirty="0"/>
              <a:t>AD/Casual Hires are authorized to use NERV.</a:t>
            </a:r>
          </a:p>
          <a:p>
            <a:pPr marL="0" indent="0">
              <a:spcBef>
                <a:spcPts val="0"/>
              </a:spcBef>
              <a:buNone/>
            </a:pPr>
            <a:endParaRPr lang="en-US" sz="2000" dirty="0"/>
          </a:p>
          <a:p>
            <a:pPr marL="0" indent="0">
              <a:spcBef>
                <a:spcPts val="0"/>
              </a:spcBef>
              <a:buNone/>
            </a:pPr>
            <a:r>
              <a:rPr lang="en-US" sz="2000" dirty="0"/>
              <a:t>Contractors</a:t>
            </a:r>
            <a:r>
              <a:rPr lang="en-US" sz="2000" spc="-25" dirty="0"/>
              <a:t> </a:t>
            </a:r>
            <a:r>
              <a:rPr lang="en-US" sz="2000" dirty="0"/>
              <a:t>(VIPR,</a:t>
            </a:r>
            <a:r>
              <a:rPr lang="en-US" sz="2000" spc="-25" dirty="0"/>
              <a:t> </a:t>
            </a:r>
            <a:r>
              <a:rPr lang="en-US" sz="2000" dirty="0"/>
              <a:t>EERA,</a:t>
            </a:r>
            <a:r>
              <a:rPr lang="en-US" sz="2000" spc="-20" dirty="0"/>
              <a:t> </a:t>
            </a:r>
            <a:r>
              <a:rPr lang="en-US" sz="2000" dirty="0"/>
              <a:t>etc.)</a:t>
            </a:r>
            <a:r>
              <a:rPr lang="en-US" sz="2000" spc="-30" dirty="0"/>
              <a:t> </a:t>
            </a:r>
            <a:r>
              <a:rPr lang="en-US" sz="2000" dirty="0"/>
              <a:t>are</a:t>
            </a:r>
            <a:r>
              <a:rPr lang="en-US" sz="2000" spc="-25" dirty="0"/>
              <a:t> </a:t>
            </a:r>
            <a:r>
              <a:rPr lang="en-US" sz="2000" dirty="0"/>
              <a:t>prohibited from NERV rental use to include operating NERV</a:t>
            </a:r>
            <a:r>
              <a:rPr lang="en-US" sz="2000" spc="-30" dirty="0"/>
              <a:t> </a:t>
            </a:r>
            <a:r>
              <a:rPr lang="en-US" sz="2000" spc="-10" dirty="0"/>
              <a:t>vehicles.</a:t>
            </a:r>
            <a:endParaRPr lang="en-US" sz="2000" dirty="0"/>
          </a:p>
        </p:txBody>
      </p:sp>
    </p:spTree>
    <p:extLst>
      <p:ext uri="{BB962C8B-B14F-4D97-AF65-F5344CB8AC3E}">
        <p14:creationId xmlns:p14="http://schemas.microsoft.com/office/powerpoint/2010/main" val="247283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79412-508A-B795-F609-1AE27F9C02F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A33FD8-A876-F31D-388E-84D7CDC1B33E}"/>
              </a:ext>
            </a:extLst>
          </p:cNvPr>
          <p:cNvSpPr>
            <a:spLocks noGrp="1"/>
          </p:cNvSpPr>
          <p:nvPr>
            <p:ph type="sldNum" sz="quarter" idx="12"/>
          </p:nvPr>
        </p:nvSpPr>
        <p:spPr/>
        <p:txBody>
          <a:bodyPr/>
          <a:lstStyle/>
          <a:p>
            <a:fld id="{95214565-2B75-CE4C-9F18-61B769DAF3D4}" type="slidenum">
              <a:rPr lang="en-US" smtClean="0"/>
              <a:pPr/>
              <a:t>6</a:t>
            </a:fld>
            <a:endParaRPr lang="en-US" dirty="0"/>
          </a:p>
        </p:txBody>
      </p:sp>
      <p:sp>
        <p:nvSpPr>
          <p:cNvPr id="4" name="Text Placeholder 3">
            <a:extLst>
              <a:ext uri="{FF2B5EF4-FFF2-40B4-BE49-F238E27FC236}">
                <a16:creationId xmlns:a16="http://schemas.microsoft.com/office/drawing/2014/main" id="{683788D6-1B1B-DD8E-3922-557F2DC2CFF5}"/>
              </a:ext>
            </a:extLst>
          </p:cNvPr>
          <p:cNvSpPr>
            <a:spLocks noGrp="1"/>
          </p:cNvSpPr>
          <p:nvPr>
            <p:ph type="body" sz="quarter" idx="15"/>
          </p:nvPr>
        </p:nvSpPr>
        <p:spPr/>
        <p:txBody>
          <a:bodyPr>
            <a:normAutofit/>
          </a:bodyPr>
          <a:lstStyle/>
          <a:p>
            <a:pPr>
              <a:spcBef>
                <a:spcPts val="0"/>
              </a:spcBef>
            </a:pPr>
            <a:endParaRPr lang="en-US" sz="2400" dirty="0"/>
          </a:p>
          <a:p>
            <a:pPr>
              <a:spcBef>
                <a:spcPts val="0"/>
              </a:spcBef>
            </a:pPr>
            <a:r>
              <a:rPr lang="en-US" sz="2400" dirty="0"/>
              <a:t>The NERV program is an acquisition tool for </a:t>
            </a:r>
            <a:r>
              <a:rPr lang="en-US" sz="2400" b="1" u="sng" dirty="0"/>
              <a:t>emergency </a:t>
            </a:r>
            <a:r>
              <a:rPr lang="en-US" sz="2400" dirty="0"/>
              <a:t>(Incidents, Support, Severity, All Hazard) incident rental vehicles. </a:t>
            </a:r>
          </a:p>
          <a:p>
            <a:pPr marL="0" indent="0">
              <a:spcBef>
                <a:spcPts val="0"/>
              </a:spcBef>
              <a:buNone/>
            </a:pPr>
            <a:endParaRPr lang="en-US" sz="2400" dirty="0"/>
          </a:p>
          <a:p>
            <a:pPr>
              <a:spcBef>
                <a:spcPts val="0"/>
              </a:spcBef>
            </a:pPr>
            <a:r>
              <a:rPr lang="en-US" sz="2400" dirty="0"/>
              <a:t>NERV is for emergency response meeting one of these needs:</a:t>
            </a:r>
          </a:p>
          <a:p>
            <a:pPr marL="0" indent="0">
              <a:spcBef>
                <a:spcPts val="0"/>
              </a:spcBef>
              <a:buNone/>
            </a:pPr>
            <a:r>
              <a:rPr lang="en-US" sz="2400" dirty="0"/>
              <a:t>	-Standard Vehicles for those without a Gov’t Travel </a:t>
            </a:r>
          </a:p>
          <a:p>
            <a:pPr marL="0" indent="0">
              <a:spcBef>
                <a:spcPts val="0"/>
              </a:spcBef>
              <a:buNone/>
            </a:pPr>
            <a:r>
              <a:rPr lang="en-US" sz="2400" dirty="0"/>
              <a:t>	 card</a:t>
            </a:r>
          </a:p>
          <a:p>
            <a:pPr marL="0" indent="0">
              <a:spcBef>
                <a:spcPts val="0"/>
              </a:spcBef>
              <a:buNone/>
            </a:pPr>
            <a:r>
              <a:rPr lang="en-US" sz="2400" dirty="0"/>
              <a:t>	-Truck (including Box, </a:t>
            </a:r>
            <a:r>
              <a:rPr lang="en-US" sz="2400" dirty="0" err="1"/>
              <a:t>Stakeside</a:t>
            </a:r>
            <a:r>
              <a:rPr lang="en-US" sz="2400" dirty="0"/>
              <a:t> etc..) and </a:t>
            </a:r>
            <a:r>
              <a:rPr lang="en-US" sz="2400" b="1" dirty="0"/>
              <a:t>Large SUV </a:t>
            </a:r>
          </a:p>
          <a:p>
            <a:pPr marL="0" indent="0">
              <a:spcBef>
                <a:spcPts val="0"/>
              </a:spcBef>
              <a:buNone/>
            </a:pPr>
            <a:r>
              <a:rPr lang="en-US" sz="2400" dirty="0"/>
              <a:t>	 needs</a:t>
            </a:r>
          </a:p>
          <a:p>
            <a:pPr marL="0" indent="0">
              <a:spcBef>
                <a:spcPts val="0"/>
              </a:spcBef>
              <a:buNone/>
            </a:pPr>
            <a:r>
              <a:rPr lang="en-US" sz="2400" dirty="0"/>
              <a:t>	-Incident </a:t>
            </a:r>
            <a:r>
              <a:rPr lang="en-US" sz="2400" u="sng" dirty="0"/>
              <a:t>Pool</a:t>
            </a:r>
            <a:r>
              <a:rPr lang="en-US" sz="2400" dirty="0"/>
              <a:t> vehicle needs</a:t>
            </a:r>
            <a:endParaRPr lang="en-US" sz="2400" b="1" dirty="0"/>
          </a:p>
          <a:p>
            <a:pPr marL="0" indent="0">
              <a:buNone/>
            </a:pPr>
            <a:endParaRPr lang="en-US" dirty="0"/>
          </a:p>
        </p:txBody>
      </p:sp>
      <p:sp>
        <p:nvSpPr>
          <p:cNvPr id="3" name="TextBox 2">
            <a:extLst>
              <a:ext uri="{FF2B5EF4-FFF2-40B4-BE49-F238E27FC236}">
                <a16:creationId xmlns:a16="http://schemas.microsoft.com/office/drawing/2014/main" id="{1B01B33D-D215-A70B-0D25-5192ADE6A6A4}"/>
              </a:ext>
            </a:extLst>
          </p:cNvPr>
          <p:cNvSpPr txBox="1"/>
          <p:nvPr/>
        </p:nvSpPr>
        <p:spPr>
          <a:xfrm>
            <a:off x="4287955" y="0"/>
            <a:ext cx="2730235" cy="707886"/>
          </a:xfrm>
          <a:prstGeom prst="rect">
            <a:avLst/>
          </a:prstGeom>
          <a:noFill/>
        </p:spPr>
        <p:txBody>
          <a:bodyPr wrap="none" rtlCol="0">
            <a:spAutoFit/>
          </a:bodyPr>
          <a:lstStyle/>
          <a:p>
            <a:r>
              <a:rPr lang="en-US" sz="4000" dirty="0">
                <a:latin typeface="Verdana" panose="020B0604030504040204" pitchFamily="34" charset="0"/>
                <a:ea typeface="Verdana" panose="020B0604030504040204" pitchFamily="34" charset="0"/>
              </a:rPr>
              <a:t>NERV Use</a:t>
            </a:r>
          </a:p>
        </p:txBody>
      </p:sp>
    </p:spTree>
    <p:extLst>
      <p:ext uri="{BB962C8B-B14F-4D97-AF65-F5344CB8AC3E}">
        <p14:creationId xmlns:p14="http://schemas.microsoft.com/office/powerpoint/2010/main" val="155168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C4C54-AF80-8C18-675D-D29183AF653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FDC400-3F3F-4954-ABD4-829420DF59D4}"/>
              </a:ext>
            </a:extLst>
          </p:cNvPr>
          <p:cNvSpPr>
            <a:spLocks noGrp="1"/>
          </p:cNvSpPr>
          <p:nvPr>
            <p:ph type="sldNum" sz="quarter" idx="12"/>
          </p:nvPr>
        </p:nvSpPr>
        <p:spPr/>
        <p:txBody>
          <a:bodyPr/>
          <a:lstStyle/>
          <a:p>
            <a:fld id="{95214565-2B75-CE4C-9F18-61B769DAF3D4}" type="slidenum">
              <a:rPr lang="en-US" smtClean="0"/>
              <a:pPr/>
              <a:t>7</a:t>
            </a:fld>
            <a:endParaRPr lang="en-US" dirty="0"/>
          </a:p>
        </p:txBody>
      </p:sp>
      <p:sp>
        <p:nvSpPr>
          <p:cNvPr id="4" name="Text Placeholder 3">
            <a:extLst>
              <a:ext uri="{FF2B5EF4-FFF2-40B4-BE49-F238E27FC236}">
                <a16:creationId xmlns:a16="http://schemas.microsoft.com/office/drawing/2014/main" id="{7E0E6393-8204-9F55-3CD3-9545965D19B7}"/>
              </a:ext>
            </a:extLst>
          </p:cNvPr>
          <p:cNvSpPr>
            <a:spLocks noGrp="1"/>
          </p:cNvSpPr>
          <p:nvPr>
            <p:ph type="body" sz="quarter" idx="15"/>
          </p:nvPr>
        </p:nvSpPr>
        <p:spPr>
          <a:xfrm>
            <a:off x="446618" y="823389"/>
            <a:ext cx="9661940" cy="5568785"/>
          </a:xfrm>
        </p:spPr>
        <p:txBody>
          <a:bodyPr>
            <a:normAutofit/>
          </a:bodyPr>
          <a:lstStyle/>
          <a:p>
            <a:pPr marL="0" indent="0">
              <a:spcBef>
                <a:spcPts val="0"/>
              </a:spcBef>
            </a:pPr>
            <a:r>
              <a:rPr lang="en-US" b="1" dirty="0"/>
              <a:t>NERV must be on an IROC Request the duration of the rental with no gaps. </a:t>
            </a:r>
          </a:p>
          <a:p>
            <a:pPr marL="0" indent="0">
              <a:spcBef>
                <a:spcPts val="0"/>
              </a:spcBef>
              <a:buNone/>
            </a:pPr>
            <a:endParaRPr lang="en-US" spc="-15" dirty="0">
              <a:effectLst/>
            </a:endParaRPr>
          </a:p>
          <a:p>
            <a:pPr marL="0" indent="0">
              <a:spcBef>
                <a:spcPts val="0"/>
              </a:spcBef>
            </a:pPr>
            <a:r>
              <a:rPr lang="en-US" spc="-15" dirty="0">
                <a:effectLst/>
              </a:rPr>
              <a:t>NERV is </a:t>
            </a:r>
            <a:r>
              <a:rPr lang="en-US" u="sng" spc="-15" dirty="0">
                <a:solidFill>
                  <a:srgbClr val="FF0000"/>
                </a:solidFill>
                <a:effectLst/>
              </a:rPr>
              <a:t>not</a:t>
            </a:r>
            <a:r>
              <a:rPr lang="en-US" spc="-15" dirty="0">
                <a:effectLst/>
              </a:rPr>
              <a:t> to be used, for example, </a:t>
            </a:r>
            <a:r>
              <a:rPr lang="en-US" dirty="0">
                <a:effectLst/>
              </a:rPr>
              <a:t>training (including instructing),</a:t>
            </a:r>
            <a:r>
              <a:rPr lang="en-US" spc="-20" dirty="0">
                <a:effectLst/>
              </a:rPr>
              <a:t> </a:t>
            </a:r>
            <a:r>
              <a:rPr lang="en-US" dirty="0">
                <a:effectLst/>
              </a:rPr>
              <a:t>preparedness, staff rides, etc</a:t>
            </a:r>
            <a:r>
              <a:rPr lang="en-US" dirty="0"/>
              <a:t>. even if on a Resource Order (RO). </a:t>
            </a:r>
          </a:p>
          <a:p>
            <a:pPr marL="0" indent="0">
              <a:spcBef>
                <a:spcPts val="0"/>
              </a:spcBef>
            </a:pPr>
            <a:endParaRPr lang="en-US" dirty="0">
              <a:latin typeface="Calibri" panose="020F0502020204030204" pitchFamily="34" charset="0"/>
              <a:ea typeface="Calibri" panose="020F0502020204030204" pitchFamily="34" charset="0"/>
            </a:endParaRPr>
          </a:p>
          <a:p>
            <a:pPr marL="0" indent="0">
              <a:spcBef>
                <a:spcPts val="0"/>
              </a:spcBef>
            </a:pPr>
            <a:r>
              <a:rPr lang="en-US" dirty="0">
                <a:latin typeface="Calibri" panose="020F0502020204030204" pitchFamily="34" charset="0"/>
                <a:ea typeface="Calibri" panose="020F0502020204030204" pitchFamily="34" charset="0"/>
              </a:rPr>
              <a:t>NERV must be reserved via IROC by a Dispatch.  </a:t>
            </a:r>
            <a:r>
              <a:rPr lang="en-US" b="1" dirty="0">
                <a:solidFill>
                  <a:srgbClr val="FF0000"/>
                </a:solidFill>
                <a:latin typeface="Calibri" panose="020F0502020204030204" pitchFamily="34" charset="0"/>
                <a:ea typeface="Calibri" panose="020F0502020204030204" pitchFamily="34" charset="0"/>
              </a:rPr>
              <a:t>NERVs are never authorized as a counter walk-up and will not be covered!</a:t>
            </a:r>
          </a:p>
          <a:p>
            <a:pPr marL="0" indent="0">
              <a:spcBef>
                <a:spcPts val="0"/>
              </a:spcBef>
              <a:buNone/>
            </a:pPr>
            <a:endParaRPr lang="en-US" b="1" dirty="0">
              <a:solidFill>
                <a:srgbClr val="FF0000"/>
              </a:solidFill>
              <a:latin typeface="Calibri" panose="020F0502020204030204" pitchFamily="34" charset="0"/>
              <a:ea typeface="Calibri" panose="020F0502020204030204" pitchFamily="34" charset="0"/>
            </a:endParaRPr>
          </a:p>
          <a:p>
            <a:pPr marL="0" indent="0">
              <a:lnSpc>
                <a:spcPct val="120000"/>
              </a:lnSpc>
              <a:spcBef>
                <a:spcPts val="0"/>
              </a:spcBef>
              <a:buNone/>
            </a:pPr>
            <a:endParaRPr lang="en-US" b="1" dirty="0">
              <a:solidFill>
                <a:srgbClr val="FF0000"/>
              </a:solidFill>
              <a:effectLst/>
            </a:endParaRPr>
          </a:p>
          <a:p>
            <a:pPr marL="0" indent="0">
              <a:buNone/>
            </a:pPr>
            <a:endParaRPr lang="en-US" dirty="0"/>
          </a:p>
        </p:txBody>
      </p:sp>
      <p:sp>
        <p:nvSpPr>
          <p:cNvPr id="3" name="TextBox 2">
            <a:extLst>
              <a:ext uri="{FF2B5EF4-FFF2-40B4-BE49-F238E27FC236}">
                <a16:creationId xmlns:a16="http://schemas.microsoft.com/office/drawing/2014/main" id="{9A7498C6-E7E7-3B9C-C20A-97DAB1717A95}"/>
              </a:ext>
            </a:extLst>
          </p:cNvPr>
          <p:cNvSpPr txBox="1"/>
          <p:nvPr/>
        </p:nvSpPr>
        <p:spPr>
          <a:xfrm>
            <a:off x="3914348" y="0"/>
            <a:ext cx="4758034" cy="707886"/>
          </a:xfrm>
          <a:prstGeom prst="rect">
            <a:avLst/>
          </a:prstGeom>
          <a:noFill/>
        </p:spPr>
        <p:txBody>
          <a:bodyPr wrap="none" rtlCol="0">
            <a:spAutoFit/>
          </a:bodyPr>
          <a:lstStyle/>
          <a:p>
            <a:r>
              <a:rPr lang="en-US" sz="4000" dirty="0">
                <a:latin typeface="Verdana" panose="020B0604030504040204" pitchFamily="34" charset="0"/>
                <a:ea typeface="Verdana" panose="020B0604030504040204" pitchFamily="34" charset="0"/>
              </a:rPr>
              <a:t>NERV Use (Cont.)</a:t>
            </a:r>
          </a:p>
        </p:txBody>
      </p:sp>
    </p:spTree>
    <p:extLst>
      <p:ext uri="{BB962C8B-B14F-4D97-AF65-F5344CB8AC3E}">
        <p14:creationId xmlns:p14="http://schemas.microsoft.com/office/powerpoint/2010/main" val="3525517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1BC4B-1F66-64E6-E86D-8A526A5E17D2}"/>
              </a:ext>
            </a:extLst>
          </p:cNvPr>
          <p:cNvSpPr>
            <a:spLocks noGrp="1"/>
          </p:cNvSpPr>
          <p:nvPr>
            <p:ph type="title"/>
          </p:nvPr>
        </p:nvSpPr>
        <p:spPr/>
        <p:txBody>
          <a:bodyPr>
            <a:noAutofit/>
          </a:bodyPr>
          <a:lstStyle/>
          <a:p>
            <a:pPr algn="ctr"/>
            <a:r>
              <a:rPr lang="en-US" sz="4000" b="0" dirty="0"/>
              <a:t>NERV Use (Cont.)</a:t>
            </a:r>
          </a:p>
        </p:txBody>
      </p:sp>
      <p:sp>
        <p:nvSpPr>
          <p:cNvPr id="3" name="Text Placeholder 2">
            <a:extLst>
              <a:ext uri="{FF2B5EF4-FFF2-40B4-BE49-F238E27FC236}">
                <a16:creationId xmlns:a16="http://schemas.microsoft.com/office/drawing/2014/main" id="{AE185C50-6426-6E74-7470-F29C9C2585E9}"/>
              </a:ext>
            </a:extLst>
          </p:cNvPr>
          <p:cNvSpPr>
            <a:spLocks noGrp="1"/>
          </p:cNvSpPr>
          <p:nvPr>
            <p:ph type="body" sz="quarter" idx="15"/>
          </p:nvPr>
        </p:nvSpPr>
        <p:spPr/>
        <p:txBody>
          <a:bodyPr>
            <a:noAutofit/>
          </a:bodyPr>
          <a:lstStyle/>
          <a:p>
            <a:pPr marL="0" indent="0">
              <a:lnSpc>
                <a:spcPct val="120000"/>
              </a:lnSpc>
              <a:spcBef>
                <a:spcPts val="0"/>
              </a:spcBef>
            </a:pPr>
            <a:r>
              <a:rPr lang="en-US" sz="2000" dirty="0"/>
              <a:t>  Rx’s: NERV is currently only open to single resources in support on </a:t>
            </a:r>
          </a:p>
          <a:p>
            <a:pPr marL="0" indent="0">
              <a:lnSpc>
                <a:spcPct val="120000"/>
              </a:lnSpc>
              <a:spcBef>
                <a:spcPts val="0"/>
              </a:spcBef>
              <a:buNone/>
            </a:pPr>
            <a:r>
              <a:rPr lang="en-US" sz="2000" dirty="0"/>
              <a:t>    USFS land. </a:t>
            </a:r>
          </a:p>
          <a:p>
            <a:pPr marL="0" indent="0">
              <a:lnSpc>
                <a:spcPct val="120000"/>
              </a:lnSpc>
              <a:spcBef>
                <a:spcPts val="0"/>
              </a:spcBef>
            </a:pPr>
            <a:endParaRPr lang="en-US" sz="2000" dirty="0"/>
          </a:p>
          <a:p>
            <a:pPr marL="0" indent="0">
              <a:lnSpc>
                <a:spcPct val="120000"/>
              </a:lnSpc>
              <a:spcBef>
                <a:spcPts val="0"/>
              </a:spcBef>
            </a:pPr>
            <a:r>
              <a:rPr lang="en-US" sz="2000" dirty="0"/>
              <a:t> The NERV I-BPA prohibits rentals in Canada or to be driven to Canada!</a:t>
            </a:r>
          </a:p>
          <a:p>
            <a:pPr marL="0" indent="0">
              <a:lnSpc>
                <a:spcPct val="120000"/>
              </a:lnSpc>
              <a:spcBef>
                <a:spcPts val="0"/>
              </a:spcBef>
            </a:pPr>
            <a:endParaRPr lang="en-US" sz="2000" dirty="0"/>
          </a:p>
          <a:p>
            <a:pPr marL="0" indent="0">
              <a:lnSpc>
                <a:spcPct val="120000"/>
              </a:lnSpc>
              <a:spcBef>
                <a:spcPts val="0"/>
              </a:spcBef>
            </a:pPr>
            <a:r>
              <a:rPr lang="en-US" sz="2000" dirty="0"/>
              <a:t> Do not reserve or have operator accept a 2-door coupe or a luxury Car.</a:t>
            </a:r>
          </a:p>
          <a:p>
            <a:pPr marL="0" indent="0">
              <a:lnSpc>
                <a:spcPct val="120000"/>
              </a:lnSpc>
              <a:spcBef>
                <a:spcPts val="0"/>
              </a:spcBef>
              <a:buNone/>
            </a:pPr>
            <a:endParaRPr lang="en-US" sz="2000" dirty="0"/>
          </a:p>
          <a:p>
            <a:pPr>
              <a:lnSpc>
                <a:spcPct val="120000"/>
              </a:lnSpc>
              <a:spcBef>
                <a:spcPts val="0"/>
              </a:spcBef>
            </a:pPr>
            <a:r>
              <a:rPr lang="en-US" sz="2000" dirty="0"/>
              <a:t>Cannot be kept beyond 120 days!</a:t>
            </a:r>
          </a:p>
        </p:txBody>
      </p:sp>
    </p:spTree>
    <p:extLst>
      <p:ext uri="{BB962C8B-B14F-4D97-AF65-F5344CB8AC3E}">
        <p14:creationId xmlns:p14="http://schemas.microsoft.com/office/powerpoint/2010/main" val="796338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2D2B5-E07C-D9FE-8A16-4CB6BE3E18BC}"/>
              </a:ext>
            </a:extLst>
          </p:cNvPr>
          <p:cNvSpPr>
            <a:spLocks noGrp="1"/>
          </p:cNvSpPr>
          <p:nvPr>
            <p:ph type="title"/>
          </p:nvPr>
        </p:nvSpPr>
        <p:spPr/>
        <p:txBody>
          <a:bodyPr>
            <a:noAutofit/>
          </a:bodyPr>
          <a:lstStyle/>
          <a:p>
            <a:pPr algn="ctr"/>
            <a:r>
              <a:rPr lang="en-US" sz="4000" b="0" dirty="0"/>
              <a:t>NERV SOP</a:t>
            </a:r>
          </a:p>
        </p:txBody>
      </p:sp>
      <p:sp>
        <p:nvSpPr>
          <p:cNvPr id="3" name="Text Placeholder 2">
            <a:extLst>
              <a:ext uri="{FF2B5EF4-FFF2-40B4-BE49-F238E27FC236}">
                <a16:creationId xmlns:a16="http://schemas.microsoft.com/office/drawing/2014/main" id="{8BA03A19-4328-D4EF-3B9B-E63BEB325B94}"/>
              </a:ext>
            </a:extLst>
          </p:cNvPr>
          <p:cNvSpPr>
            <a:spLocks noGrp="1"/>
          </p:cNvSpPr>
          <p:nvPr>
            <p:ph type="body" sz="quarter" idx="15"/>
          </p:nvPr>
        </p:nvSpPr>
        <p:spPr>
          <a:xfrm>
            <a:off x="647171" y="806184"/>
            <a:ext cx="10897657" cy="1085848"/>
          </a:xfrm>
        </p:spPr>
        <p:txBody>
          <a:bodyPr>
            <a:normAutofit fontScale="70000" lnSpcReduction="20000"/>
          </a:bodyPr>
          <a:lstStyle/>
          <a:p>
            <a:pPr marL="0" indent="0">
              <a:spcBef>
                <a:spcPts val="0"/>
              </a:spcBef>
              <a:buNone/>
            </a:pPr>
            <a:endParaRPr lang="en-US" b="1" u="sng" dirty="0">
              <a:latin typeface="+mn-lt"/>
            </a:endParaRPr>
          </a:p>
          <a:p>
            <a:pPr marL="0" indent="0">
              <a:spcBef>
                <a:spcPts val="0"/>
              </a:spcBef>
              <a:buNone/>
            </a:pPr>
            <a:endParaRPr lang="en-US" b="1" u="sng" dirty="0">
              <a:latin typeface="+mn-lt"/>
            </a:endParaRPr>
          </a:p>
          <a:p>
            <a:pPr marL="0" indent="0">
              <a:spcBef>
                <a:spcPts val="0"/>
              </a:spcBef>
              <a:buNone/>
            </a:pPr>
            <a:r>
              <a:rPr lang="en-US" dirty="0">
                <a:latin typeface="+mn-lt"/>
              </a:rPr>
              <a:t>2026 SOP Available on the NERV website: </a:t>
            </a:r>
            <a:r>
              <a:rPr lang="en-US" b="1" u="sng" dirty="0">
                <a:latin typeface="+mn-lt"/>
                <a:hlinkClick r:id="rId2"/>
              </a:rPr>
              <a:t>https://www.wildfire.gov/page/national</a:t>
            </a:r>
          </a:p>
          <a:p>
            <a:pPr marL="0" indent="0">
              <a:spcBef>
                <a:spcPts val="0"/>
              </a:spcBef>
              <a:buNone/>
            </a:pPr>
            <a:r>
              <a:rPr lang="en-US" b="1" u="sng" dirty="0">
                <a:latin typeface="+mn-lt"/>
                <a:hlinkClick r:id="rId2"/>
              </a:rPr>
              <a:t>-emergency-rental-vehicle-nerv</a:t>
            </a:r>
            <a:endParaRPr lang="en-US" b="1" u="sng" dirty="0">
              <a:latin typeface="+mn-lt"/>
            </a:endParaRPr>
          </a:p>
          <a:p>
            <a:pPr marL="0" indent="0">
              <a:spcBef>
                <a:spcPts val="0"/>
              </a:spcBef>
              <a:buNone/>
            </a:pPr>
            <a:endParaRPr lang="en-US" b="1" u="sng" dirty="0">
              <a:latin typeface="+mn-lt"/>
            </a:endParaRPr>
          </a:p>
          <a:p>
            <a:pPr marL="0" indent="0">
              <a:spcBef>
                <a:spcPts val="0"/>
              </a:spcBef>
              <a:buNone/>
            </a:pPr>
            <a:endParaRPr lang="en-US" b="1" dirty="0">
              <a:latin typeface="+mn-lt"/>
            </a:endParaRPr>
          </a:p>
          <a:p>
            <a:pPr>
              <a:spcBef>
                <a:spcPts val="0"/>
              </a:spcBef>
            </a:pPr>
            <a:endParaRPr lang="en-US" b="1" u="sng" dirty="0">
              <a:latin typeface="+mn-lt"/>
            </a:endParaRPr>
          </a:p>
          <a:p>
            <a:pPr>
              <a:spcBef>
                <a:spcPts val="0"/>
              </a:spcBef>
            </a:pPr>
            <a:endParaRPr lang="en-US" dirty="0">
              <a:latin typeface="+mn-lt"/>
            </a:endParaRPr>
          </a:p>
        </p:txBody>
      </p:sp>
      <p:sp>
        <p:nvSpPr>
          <p:cNvPr id="5" name="Slide Number Placeholder 4">
            <a:extLst>
              <a:ext uri="{FF2B5EF4-FFF2-40B4-BE49-F238E27FC236}">
                <a16:creationId xmlns:a16="http://schemas.microsoft.com/office/drawing/2014/main" id="{5C7A31A4-4F1E-B9AC-B7FB-E788A12F0F48}"/>
              </a:ext>
            </a:extLst>
          </p:cNvPr>
          <p:cNvSpPr>
            <a:spLocks noGrp="1"/>
          </p:cNvSpPr>
          <p:nvPr>
            <p:ph type="sldNum" sz="quarter" idx="12"/>
          </p:nvPr>
        </p:nvSpPr>
        <p:spPr/>
        <p:txBody>
          <a:bodyPr/>
          <a:lstStyle/>
          <a:p>
            <a:fld id="{7AFBEB2D-7C10-43D9-9C43-7938A93A20F3}" type="slidenum">
              <a:rPr lang="en-US" smtClean="0"/>
              <a:t>9</a:t>
            </a:fld>
            <a:endParaRPr lang="en-US"/>
          </a:p>
        </p:txBody>
      </p:sp>
      <p:pic>
        <p:nvPicPr>
          <p:cNvPr id="7" name="Picture 6">
            <a:extLst>
              <a:ext uri="{FF2B5EF4-FFF2-40B4-BE49-F238E27FC236}">
                <a16:creationId xmlns:a16="http://schemas.microsoft.com/office/drawing/2014/main" id="{6AF6D01E-CB1C-2305-B8CA-206D61DB9E80}"/>
              </a:ext>
            </a:extLst>
          </p:cNvPr>
          <p:cNvPicPr>
            <a:picLocks noChangeAspect="1"/>
          </p:cNvPicPr>
          <p:nvPr/>
        </p:nvPicPr>
        <p:blipFill>
          <a:blip r:embed="rId3"/>
          <a:stretch>
            <a:fillRect/>
          </a:stretch>
        </p:blipFill>
        <p:spPr>
          <a:xfrm>
            <a:off x="447553" y="2147267"/>
            <a:ext cx="10620495" cy="4254648"/>
          </a:xfrm>
          <a:prstGeom prst="rect">
            <a:avLst/>
          </a:prstGeom>
        </p:spPr>
      </p:pic>
    </p:spTree>
    <p:extLst>
      <p:ext uri="{BB962C8B-B14F-4D97-AF65-F5344CB8AC3E}">
        <p14:creationId xmlns:p14="http://schemas.microsoft.com/office/powerpoint/2010/main" val="3821454780"/>
      </p:ext>
    </p:extLst>
  </p:cSld>
  <p:clrMapOvr>
    <a:masterClrMapping/>
  </p:clrMapOvr>
</p:sld>
</file>

<file path=ppt/theme/theme1.xml><?xml version="1.0" encoding="utf-8"?>
<a:theme xmlns:a="http://schemas.openxmlformats.org/drawingml/2006/main" name="PPS PowerPoint Template_Nov 2020">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1467</TotalTime>
  <Words>1870</Words>
  <Application>Microsoft Office PowerPoint</Application>
  <PresentationFormat>Widescreen</PresentationFormat>
  <Paragraphs>188</Paragraphs>
  <Slides>17</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Aparajita</vt:lpstr>
      <vt:lpstr>Aptos Black</vt:lpstr>
      <vt:lpstr>Arial</vt:lpstr>
      <vt:lpstr>Calibri</vt:lpstr>
      <vt:lpstr>Public Sans</vt:lpstr>
      <vt:lpstr>Symbol</vt:lpstr>
      <vt:lpstr>Verdana</vt:lpstr>
      <vt:lpstr>Wingdings</vt:lpstr>
      <vt:lpstr>PPS PowerPoint Template_Nov 2020</vt:lpstr>
      <vt:lpstr>PowerPoint Presentation</vt:lpstr>
      <vt:lpstr>NERV Team   </vt:lpstr>
      <vt:lpstr> </vt:lpstr>
      <vt:lpstr>NERV Facts</vt:lpstr>
      <vt:lpstr>Scope and Utilization of the I-BPA</vt:lpstr>
      <vt:lpstr>PowerPoint Presentation</vt:lpstr>
      <vt:lpstr>PowerPoint Presentation</vt:lpstr>
      <vt:lpstr>NERV Use (Cont.)</vt:lpstr>
      <vt:lpstr>NERV SOP</vt:lpstr>
      <vt:lpstr>NERV Inspections</vt:lpstr>
      <vt:lpstr>NERV Inspection – Helpful Tips</vt:lpstr>
      <vt:lpstr>Damage/Accident Liability</vt:lpstr>
      <vt:lpstr> Tires</vt:lpstr>
      <vt:lpstr> Fuel - NERV</vt:lpstr>
      <vt:lpstr>Pool Vehicle Custody Log</vt:lpstr>
      <vt:lpstr>PowerPoint Presentation</vt:lpstr>
      <vt:lpstr>Who do I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Emergency  Rental Vehicle  Program  -NERV</dc:title>
  <dc:creator>Cash, Celina - FS, NM</dc:creator>
  <cp:lastModifiedBy>Devall, Wesley - FS, AZ</cp:lastModifiedBy>
  <cp:revision>117</cp:revision>
  <dcterms:created xsi:type="dcterms:W3CDTF">2024-01-04T13:58:42Z</dcterms:created>
  <dcterms:modified xsi:type="dcterms:W3CDTF">2026-01-30T17:54:02Z</dcterms:modified>
</cp:coreProperties>
</file>